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drawings/drawing78.xml" ContentType="application/vnd.openxmlformats-officedocument.drawingml.chartshapes+xml"/>
  <Override PartName="/ppt/charts/chart79.xml" ContentType="application/vnd.openxmlformats-officedocument.drawingml.chart+xml"/>
  <Override PartName="/ppt/drawings/drawing79.xml" ContentType="application/vnd.openxmlformats-officedocument.drawingml.chartshapes+xml"/>
  <Override PartName="/ppt/charts/chart80.xml" ContentType="application/vnd.openxmlformats-officedocument.drawingml.chart+xml"/>
  <Override PartName="/ppt/drawings/drawing80.xml" ContentType="application/vnd.openxmlformats-officedocument.drawingml.chartshapes+xml"/>
  <Override PartName="/ppt/charts/chart81.xml" ContentType="application/vnd.openxmlformats-officedocument.drawingml.chart+xml"/>
  <Override PartName="/ppt/drawings/drawing81.xml" ContentType="application/vnd.openxmlformats-officedocument.drawingml.chartshapes+xml"/>
  <Override PartName="/ppt/charts/chart82.xml" ContentType="application/vnd.openxmlformats-officedocument.drawingml.chart+xml"/>
  <Override PartName="/ppt/drawings/drawing82.xml" ContentType="application/vnd.openxmlformats-officedocument.drawingml.chartshapes+xml"/>
  <Override PartName="/ppt/charts/chart83.xml" ContentType="application/vnd.openxmlformats-officedocument.drawingml.chart+xml"/>
  <Override PartName="/ppt/drawings/drawing83.xml" ContentType="application/vnd.openxmlformats-officedocument.drawingml.chartshapes+xml"/>
  <Override PartName="/ppt/charts/chart84.xml" ContentType="application/vnd.openxmlformats-officedocument.drawingml.chart+xml"/>
  <Override PartName="/ppt/drawings/drawing84.xml" ContentType="application/vnd.openxmlformats-officedocument.drawingml.chartshapes+xml"/>
  <Override PartName="/ppt/charts/chart85.xml" ContentType="application/vnd.openxmlformats-officedocument.drawingml.chart+xml"/>
  <Override PartName="/ppt/drawings/drawing85.xml" ContentType="application/vnd.openxmlformats-officedocument.drawingml.chartshapes+xml"/>
  <Override PartName="/ppt/charts/chart86.xml" ContentType="application/vnd.openxmlformats-officedocument.drawingml.chart+xml"/>
  <Override PartName="/ppt/drawings/drawing86.xml" ContentType="application/vnd.openxmlformats-officedocument.drawingml.chartshapes+xml"/>
  <Override PartName="/ppt/charts/chart87.xml" ContentType="application/vnd.openxmlformats-officedocument.drawingml.chart+xml"/>
  <Override PartName="/ppt/drawings/drawing87.xml" ContentType="application/vnd.openxmlformats-officedocument.drawingml.chartshapes+xml"/>
  <Override PartName="/ppt/charts/chart88.xml" ContentType="application/vnd.openxmlformats-officedocument.drawingml.chart+xml"/>
  <Override PartName="/ppt/drawings/drawing88.xml" ContentType="application/vnd.openxmlformats-officedocument.drawingml.chartshapes+xml"/>
  <Override PartName="/ppt/charts/chart89.xml" ContentType="application/vnd.openxmlformats-officedocument.drawingml.chart+xml"/>
  <Override PartName="/ppt/drawings/drawing89.xml" ContentType="application/vnd.openxmlformats-officedocument.drawingml.chartshapes+xml"/>
  <Override PartName="/ppt/charts/chart90.xml" ContentType="application/vnd.openxmlformats-officedocument.drawingml.chart+xml"/>
  <Override PartName="/ppt/drawings/drawing90.xml" ContentType="application/vnd.openxmlformats-officedocument.drawingml.chartshapes+xml"/>
  <Override PartName="/ppt/charts/chart91.xml" ContentType="application/vnd.openxmlformats-officedocument.drawingml.chart+xml"/>
  <Override PartName="/ppt/drawings/drawing91.xml" ContentType="application/vnd.openxmlformats-officedocument.drawingml.chartshapes+xml"/>
  <Override PartName="/ppt/charts/chart92.xml" ContentType="application/vnd.openxmlformats-officedocument.drawingml.chart+xml"/>
  <Override PartName="/ppt/drawings/drawing92.xml" ContentType="application/vnd.openxmlformats-officedocument.drawingml.chartshapes+xml"/>
  <Override PartName="/ppt/charts/chart93.xml" ContentType="application/vnd.openxmlformats-officedocument.drawingml.chart+xml"/>
  <Override PartName="/ppt/drawings/drawing93.xml" ContentType="application/vnd.openxmlformats-officedocument.drawingml.chartshapes+xml"/>
  <Override PartName="/ppt/charts/chart94.xml" ContentType="application/vnd.openxmlformats-officedocument.drawingml.chart+xml"/>
  <Override PartName="/ppt/drawings/drawing94.xml" ContentType="application/vnd.openxmlformats-officedocument.drawingml.chartshapes+xml"/>
  <Override PartName="/ppt/charts/chart95.xml" ContentType="application/vnd.openxmlformats-officedocument.drawingml.chart+xml"/>
  <Override PartName="/ppt/drawings/drawing95.xml" ContentType="application/vnd.openxmlformats-officedocument.drawingml.chartshapes+xml"/>
  <Override PartName="/ppt/charts/chart96.xml" ContentType="application/vnd.openxmlformats-officedocument.drawingml.chart+xml"/>
  <Override PartName="/ppt/drawings/drawing96.xml" ContentType="application/vnd.openxmlformats-officedocument.drawingml.chartshapes+xml"/>
  <Override PartName="/ppt/charts/chart97.xml" ContentType="application/vnd.openxmlformats-officedocument.drawingml.chart+xml"/>
  <Override PartName="/ppt/drawings/drawing97.xml" ContentType="application/vnd.openxmlformats-officedocument.drawingml.chartshapes+xml"/>
  <Override PartName="/ppt/charts/chart98.xml" ContentType="application/vnd.openxmlformats-officedocument.drawingml.chart+xml"/>
  <Override PartName="/ppt/drawings/drawing98.xml" ContentType="application/vnd.openxmlformats-officedocument.drawingml.chartshapes+xml"/>
  <Override PartName="/ppt/charts/chart99.xml" ContentType="application/vnd.openxmlformats-officedocument.drawingml.chart+xml"/>
  <Override PartName="/ppt/drawings/drawing99.xml" ContentType="application/vnd.openxmlformats-officedocument.drawingml.chartshapes+xml"/>
  <Override PartName="/ppt/charts/chart100.xml" ContentType="application/vnd.openxmlformats-officedocument.drawingml.chart+xml"/>
  <Override PartName="/ppt/drawings/drawing100.xml" ContentType="application/vnd.openxmlformats-officedocument.drawingml.chartshapes+xml"/>
  <Override PartName="/ppt/charts/chart101.xml" ContentType="application/vnd.openxmlformats-officedocument.drawingml.chart+xml"/>
  <Override PartName="/ppt/drawings/drawing101.xml" ContentType="application/vnd.openxmlformats-officedocument.drawingml.chartshapes+xml"/>
  <Override PartName="/ppt/charts/chart102.xml" ContentType="application/vnd.openxmlformats-officedocument.drawingml.chart+xml"/>
  <Override PartName="/ppt/drawings/drawing102.xml" ContentType="application/vnd.openxmlformats-officedocument.drawingml.chartshapes+xml"/>
  <Override PartName="/ppt/charts/chart103.xml" ContentType="application/vnd.openxmlformats-officedocument.drawingml.chart+xml"/>
  <Override PartName="/ppt/drawings/drawing103.xml" ContentType="application/vnd.openxmlformats-officedocument.drawingml.chartshapes+xml"/>
  <Override PartName="/ppt/charts/chart104.xml" ContentType="application/vnd.openxmlformats-officedocument.drawingml.chart+xml"/>
  <Override PartName="/ppt/drawings/drawing104.xml" ContentType="application/vnd.openxmlformats-officedocument.drawingml.chartshapes+xml"/>
  <Override PartName="/ppt/charts/chart105.xml" ContentType="application/vnd.openxmlformats-officedocument.drawingml.chart+xml"/>
  <Override PartName="/ppt/drawings/drawing105.xml" ContentType="application/vnd.openxmlformats-officedocument.drawingml.chartshapes+xml"/>
  <Override PartName="/ppt/charts/chart106.xml" ContentType="application/vnd.openxmlformats-officedocument.drawingml.chart+xml"/>
  <Override PartName="/ppt/drawings/drawing106.xml" ContentType="application/vnd.openxmlformats-officedocument.drawingml.chartshapes+xml"/>
  <Override PartName="/ppt/charts/chart107.xml" ContentType="application/vnd.openxmlformats-officedocument.drawingml.chart+xml"/>
  <Override PartName="/ppt/drawings/drawing107.xml" ContentType="application/vnd.openxmlformats-officedocument.drawingml.chartshapes+xml"/>
  <Override PartName="/ppt/charts/chart108.xml" ContentType="application/vnd.openxmlformats-officedocument.drawingml.chart+xml"/>
  <Override PartName="/ppt/drawings/drawing108.xml" ContentType="application/vnd.openxmlformats-officedocument.drawingml.chartshapes+xml"/>
  <Override PartName="/ppt/charts/chart109.xml" ContentType="application/vnd.openxmlformats-officedocument.drawingml.chart+xml"/>
  <Override PartName="/ppt/drawings/drawing109.xml" ContentType="application/vnd.openxmlformats-officedocument.drawingml.chartshapes+xml"/>
  <Override PartName="/ppt/charts/chart110.xml" ContentType="application/vnd.openxmlformats-officedocument.drawingml.chart+xml"/>
  <Override PartName="/ppt/drawings/drawing110.xml" ContentType="application/vnd.openxmlformats-officedocument.drawingml.chartshapes+xml"/>
  <Override PartName="/ppt/charts/chart111.xml" ContentType="application/vnd.openxmlformats-officedocument.drawingml.chart+xml"/>
  <Override PartName="/ppt/drawings/drawing111.xml" ContentType="application/vnd.openxmlformats-officedocument.drawingml.chartshapes+xml"/>
  <Override PartName="/ppt/charts/chart112.xml" ContentType="application/vnd.openxmlformats-officedocument.drawingml.chart+xml"/>
  <Override PartName="/ppt/drawings/drawing112.xml" ContentType="application/vnd.openxmlformats-officedocument.drawingml.chartshapes+xml"/>
  <Override PartName="/ppt/charts/chart113.xml" ContentType="application/vnd.openxmlformats-officedocument.drawingml.chart+xml"/>
  <Override PartName="/ppt/drawings/drawing113.xml" ContentType="application/vnd.openxmlformats-officedocument.drawingml.chartshapes+xml"/>
  <Override PartName="/ppt/charts/chart114.xml" ContentType="application/vnd.openxmlformats-officedocument.drawingml.chart+xml"/>
  <Override PartName="/ppt/drawings/drawing114.xml" ContentType="application/vnd.openxmlformats-officedocument.drawingml.chartshapes+xml"/>
  <Override PartName="/ppt/charts/chart115.xml" ContentType="application/vnd.openxmlformats-officedocument.drawingml.chart+xml"/>
  <Override PartName="/ppt/drawings/drawing115.xml" ContentType="application/vnd.openxmlformats-officedocument.drawingml.chartshapes+xml"/>
  <Override PartName="/ppt/charts/chart116.xml" ContentType="application/vnd.openxmlformats-officedocument.drawingml.chart+xml"/>
  <Override PartName="/ppt/drawings/drawing116.xml" ContentType="application/vnd.openxmlformats-officedocument.drawingml.chartshapes+xml"/>
  <Override PartName="/ppt/charts/chart117.xml" ContentType="application/vnd.openxmlformats-officedocument.drawingml.chart+xml"/>
  <Override PartName="/ppt/drawings/drawing117.xml" ContentType="application/vnd.openxmlformats-officedocument.drawingml.chartshapes+xml"/>
  <Override PartName="/ppt/charts/chart118.xml" ContentType="application/vnd.openxmlformats-officedocument.drawingml.chart+xml"/>
  <Override PartName="/ppt/drawings/drawing118.xml" ContentType="application/vnd.openxmlformats-officedocument.drawingml.chartshapes+xml"/>
  <Override PartName="/ppt/charts/chart119.xml" ContentType="application/vnd.openxmlformats-officedocument.drawingml.chart+xml"/>
  <Override PartName="/ppt/drawings/drawing119.xml" ContentType="application/vnd.openxmlformats-officedocument.drawingml.chartshapes+xml"/>
  <Override PartName="/ppt/charts/chart120.xml" ContentType="application/vnd.openxmlformats-officedocument.drawingml.chart+xml"/>
  <Override PartName="/ppt/drawings/drawing120.xml" ContentType="application/vnd.openxmlformats-officedocument.drawingml.chartshapes+xml"/>
  <Override PartName="/ppt/charts/chart121.xml" ContentType="application/vnd.openxmlformats-officedocument.drawingml.chart+xml"/>
  <Override PartName="/ppt/drawings/drawing121.xml" ContentType="application/vnd.openxmlformats-officedocument.drawingml.chartshapes+xml"/>
  <Override PartName="/ppt/charts/chart122.xml" ContentType="application/vnd.openxmlformats-officedocument.drawingml.chart+xml"/>
  <Override PartName="/ppt/drawings/drawing122.xml" ContentType="application/vnd.openxmlformats-officedocument.drawingml.chartshapes+xml"/>
  <Override PartName="/ppt/charts/chart123.xml" ContentType="application/vnd.openxmlformats-officedocument.drawingml.chart+xml"/>
  <Override PartName="/ppt/drawings/drawing123.xml" ContentType="application/vnd.openxmlformats-officedocument.drawingml.chartshapes+xml"/>
  <Override PartName="/ppt/charts/chart124.xml" ContentType="application/vnd.openxmlformats-officedocument.drawingml.chart+xml"/>
  <Override PartName="/ppt/drawings/drawing124.xml" ContentType="application/vnd.openxmlformats-officedocument.drawingml.chartshapes+xml"/>
  <Override PartName="/ppt/charts/chart125.xml" ContentType="application/vnd.openxmlformats-officedocument.drawingml.chart+xml"/>
  <Override PartName="/ppt/drawings/drawing125.xml" ContentType="application/vnd.openxmlformats-officedocument.drawingml.chartshapes+xml"/>
  <Override PartName="/ppt/charts/chart126.xml" ContentType="application/vnd.openxmlformats-officedocument.drawingml.chart+xml"/>
  <Override PartName="/ppt/drawings/drawing126.xml" ContentType="application/vnd.openxmlformats-officedocument.drawingml.chartshapes+xml"/>
  <Override PartName="/ppt/charts/chart127.xml" ContentType="application/vnd.openxmlformats-officedocument.drawingml.chart+xml"/>
  <Override PartName="/ppt/drawings/drawing127.xml" ContentType="application/vnd.openxmlformats-officedocument.drawingml.chartshapes+xml"/>
  <Override PartName="/ppt/charts/chart128.xml" ContentType="application/vnd.openxmlformats-officedocument.drawingml.chart+xml"/>
  <Override PartName="/ppt/drawings/drawing128.xml" ContentType="application/vnd.openxmlformats-officedocument.drawingml.chartshapes+xml"/>
  <Override PartName="/ppt/charts/chart129.xml" ContentType="application/vnd.openxmlformats-officedocument.drawingml.chart+xml"/>
  <Override PartName="/ppt/drawings/drawing129.xml" ContentType="application/vnd.openxmlformats-officedocument.drawingml.chartshapes+xml"/>
  <Override PartName="/ppt/charts/chart130.xml" ContentType="application/vnd.openxmlformats-officedocument.drawingml.chart+xml"/>
  <Override PartName="/ppt/drawings/drawing130.xml" ContentType="application/vnd.openxmlformats-officedocument.drawingml.chartshapes+xml"/>
  <Override PartName="/ppt/charts/chart131.xml" ContentType="application/vnd.openxmlformats-officedocument.drawingml.chart+xml"/>
  <Override PartName="/ppt/drawings/drawing131.xml" ContentType="application/vnd.openxmlformats-officedocument.drawingml.chartshapes+xml"/>
  <Override PartName="/ppt/charts/chart132.xml" ContentType="application/vnd.openxmlformats-officedocument.drawingml.chart+xml"/>
  <Override PartName="/ppt/drawings/drawing132.xml" ContentType="application/vnd.openxmlformats-officedocument.drawingml.chartshapes+xml"/>
  <Override PartName="/ppt/charts/chart133.xml" ContentType="application/vnd.openxmlformats-officedocument.drawingml.chart+xml"/>
  <Override PartName="/ppt/drawings/drawing133.xml" ContentType="application/vnd.openxmlformats-officedocument.drawingml.chartshapes+xml"/>
  <Override PartName="/ppt/charts/chart134.xml" ContentType="application/vnd.openxmlformats-officedocument.drawingml.chart+xml"/>
  <Override PartName="/ppt/drawings/drawing134.xml" ContentType="application/vnd.openxmlformats-officedocument.drawingml.chartshapes+xml"/>
  <Override PartName="/ppt/charts/chart135.xml" ContentType="application/vnd.openxmlformats-officedocument.drawingml.chart+xml"/>
  <Override PartName="/ppt/drawings/drawing135.xml" ContentType="application/vnd.openxmlformats-officedocument.drawingml.chartshapes+xml"/>
  <Override PartName="/ppt/charts/chart136.xml" ContentType="application/vnd.openxmlformats-officedocument.drawingml.chart+xml"/>
  <Override PartName="/ppt/drawings/drawing136.xml" ContentType="application/vnd.openxmlformats-officedocument.drawingml.chartshapes+xml"/>
  <Override PartName="/ppt/charts/chart137.xml" ContentType="application/vnd.openxmlformats-officedocument.drawingml.chart+xml"/>
  <Override PartName="/ppt/drawings/drawing137.xml" ContentType="application/vnd.openxmlformats-officedocument.drawingml.chartshapes+xml"/>
  <Override PartName="/ppt/charts/chart138.xml" ContentType="application/vnd.openxmlformats-officedocument.drawingml.chart+xml"/>
  <Override PartName="/ppt/drawings/drawing138.xml" ContentType="application/vnd.openxmlformats-officedocument.drawingml.chartshapes+xml"/>
  <Override PartName="/ppt/charts/chart139.xml" ContentType="application/vnd.openxmlformats-officedocument.drawingml.chart+xml"/>
  <Override PartName="/ppt/drawings/drawing139.xml" ContentType="application/vnd.openxmlformats-officedocument.drawingml.chartshapes+xml"/>
  <Override PartName="/ppt/charts/chart140.xml" ContentType="application/vnd.openxmlformats-officedocument.drawingml.chart+xml"/>
  <Override PartName="/ppt/drawings/drawing140.xml" ContentType="application/vnd.openxmlformats-officedocument.drawingml.chartshapes+xml"/>
  <Override PartName="/ppt/charts/chart141.xml" ContentType="application/vnd.openxmlformats-officedocument.drawingml.chart+xml"/>
  <Override PartName="/ppt/drawings/drawing141.xml" ContentType="application/vnd.openxmlformats-officedocument.drawingml.chartshapes+xml"/>
  <Override PartName="/ppt/charts/chart142.xml" ContentType="application/vnd.openxmlformats-officedocument.drawingml.chart+xml"/>
  <Override PartName="/ppt/drawings/drawing142.xml" ContentType="application/vnd.openxmlformats-officedocument.drawingml.chartshapes+xml"/>
  <Override PartName="/ppt/charts/chart143.xml" ContentType="application/vnd.openxmlformats-officedocument.drawingml.chart+xml"/>
  <Override PartName="/ppt/drawings/drawing143.xml" ContentType="application/vnd.openxmlformats-officedocument.drawingml.chartshapes+xml"/>
  <Override PartName="/ppt/charts/chart144.xml" ContentType="application/vnd.openxmlformats-officedocument.drawingml.chart+xml"/>
  <Override PartName="/ppt/drawings/drawing144.xml" ContentType="application/vnd.openxmlformats-officedocument.drawingml.chartshapes+xml"/>
  <Override PartName="/ppt/charts/chart145.xml" ContentType="application/vnd.openxmlformats-officedocument.drawingml.chart+xml"/>
  <Override PartName="/ppt/drawings/drawing14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402" r:id="rId3"/>
    <p:sldId id="401" r:id="rId4"/>
    <p:sldId id="400" r:id="rId5"/>
    <p:sldId id="399" r:id="rId6"/>
    <p:sldId id="398" r:id="rId7"/>
    <p:sldId id="397" r:id="rId8"/>
    <p:sldId id="396" r:id="rId9"/>
    <p:sldId id="395" r:id="rId10"/>
    <p:sldId id="394" r:id="rId11"/>
    <p:sldId id="393" r:id="rId12"/>
    <p:sldId id="392" r:id="rId13"/>
    <p:sldId id="391" r:id="rId14"/>
    <p:sldId id="390" r:id="rId15"/>
    <p:sldId id="389" r:id="rId16"/>
    <p:sldId id="388" r:id="rId17"/>
    <p:sldId id="387" r:id="rId18"/>
    <p:sldId id="386" r:id="rId19"/>
    <p:sldId id="385" r:id="rId20"/>
    <p:sldId id="384" r:id="rId21"/>
    <p:sldId id="383" r:id="rId22"/>
    <p:sldId id="382" r:id="rId23"/>
    <p:sldId id="381" r:id="rId24"/>
    <p:sldId id="380" r:id="rId25"/>
    <p:sldId id="379" r:id="rId26"/>
    <p:sldId id="378" r:id="rId27"/>
    <p:sldId id="377" r:id="rId28"/>
    <p:sldId id="376" r:id="rId29"/>
    <p:sldId id="375" r:id="rId30"/>
    <p:sldId id="374" r:id="rId31"/>
    <p:sldId id="373" r:id="rId32"/>
    <p:sldId id="372" r:id="rId33"/>
    <p:sldId id="371" r:id="rId34"/>
    <p:sldId id="370" r:id="rId35"/>
    <p:sldId id="369" r:id="rId36"/>
    <p:sldId id="368" r:id="rId37"/>
    <p:sldId id="367" r:id="rId38"/>
    <p:sldId id="366" r:id="rId39"/>
    <p:sldId id="365" r:id="rId40"/>
    <p:sldId id="364" r:id="rId41"/>
    <p:sldId id="363" r:id="rId42"/>
    <p:sldId id="362" r:id="rId43"/>
    <p:sldId id="361" r:id="rId44"/>
    <p:sldId id="360" r:id="rId45"/>
    <p:sldId id="359" r:id="rId46"/>
    <p:sldId id="358" r:id="rId47"/>
    <p:sldId id="357" r:id="rId48"/>
    <p:sldId id="356" r:id="rId49"/>
    <p:sldId id="355" r:id="rId50"/>
    <p:sldId id="354" r:id="rId51"/>
    <p:sldId id="353" r:id="rId52"/>
    <p:sldId id="352" r:id="rId53"/>
    <p:sldId id="351" r:id="rId54"/>
    <p:sldId id="350" r:id="rId55"/>
    <p:sldId id="349" r:id="rId56"/>
    <p:sldId id="348" r:id="rId57"/>
    <p:sldId id="347" r:id="rId58"/>
    <p:sldId id="346" r:id="rId59"/>
    <p:sldId id="345" r:id="rId60"/>
    <p:sldId id="344" r:id="rId61"/>
    <p:sldId id="343" r:id="rId62"/>
    <p:sldId id="342" r:id="rId63"/>
    <p:sldId id="341" r:id="rId64"/>
    <p:sldId id="340" r:id="rId65"/>
    <p:sldId id="339" r:id="rId66"/>
    <p:sldId id="338" r:id="rId67"/>
    <p:sldId id="337" r:id="rId68"/>
    <p:sldId id="336" r:id="rId69"/>
    <p:sldId id="335" r:id="rId70"/>
    <p:sldId id="334" r:id="rId71"/>
    <p:sldId id="333" r:id="rId72"/>
    <p:sldId id="332" r:id="rId73"/>
    <p:sldId id="331" r:id="rId74"/>
    <p:sldId id="330" r:id="rId75"/>
    <p:sldId id="329" r:id="rId76"/>
    <p:sldId id="328" r:id="rId77"/>
    <p:sldId id="327" r:id="rId78"/>
    <p:sldId id="326" r:id="rId79"/>
    <p:sldId id="325" r:id="rId80"/>
    <p:sldId id="324" r:id="rId81"/>
    <p:sldId id="323" r:id="rId82"/>
    <p:sldId id="322" r:id="rId83"/>
    <p:sldId id="321" r:id="rId84"/>
    <p:sldId id="320" r:id="rId85"/>
    <p:sldId id="319" r:id="rId86"/>
    <p:sldId id="318" r:id="rId87"/>
    <p:sldId id="317" r:id="rId88"/>
    <p:sldId id="316" r:id="rId89"/>
    <p:sldId id="315" r:id="rId90"/>
    <p:sldId id="314" r:id="rId91"/>
    <p:sldId id="313" r:id="rId92"/>
    <p:sldId id="312" r:id="rId93"/>
    <p:sldId id="311" r:id="rId94"/>
    <p:sldId id="310" r:id="rId95"/>
    <p:sldId id="309" r:id="rId96"/>
    <p:sldId id="308" r:id="rId97"/>
    <p:sldId id="307" r:id="rId98"/>
    <p:sldId id="306" r:id="rId99"/>
    <p:sldId id="305" r:id="rId100"/>
    <p:sldId id="304" r:id="rId101"/>
    <p:sldId id="303" r:id="rId102"/>
    <p:sldId id="302" r:id="rId103"/>
    <p:sldId id="301" r:id="rId104"/>
    <p:sldId id="300" r:id="rId105"/>
    <p:sldId id="299" r:id="rId106"/>
    <p:sldId id="298" r:id="rId107"/>
    <p:sldId id="297" r:id="rId108"/>
    <p:sldId id="296" r:id="rId109"/>
    <p:sldId id="295" r:id="rId110"/>
    <p:sldId id="294" r:id="rId111"/>
    <p:sldId id="293" r:id="rId112"/>
    <p:sldId id="292" r:id="rId113"/>
    <p:sldId id="291" r:id="rId114"/>
    <p:sldId id="290" r:id="rId115"/>
    <p:sldId id="289" r:id="rId116"/>
    <p:sldId id="288" r:id="rId117"/>
    <p:sldId id="287" r:id="rId118"/>
    <p:sldId id="286" r:id="rId119"/>
    <p:sldId id="285" r:id="rId120"/>
    <p:sldId id="284" r:id="rId121"/>
    <p:sldId id="283" r:id="rId122"/>
    <p:sldId id="282" r:id="rId123"/>
    <p:sldId id="281" r:id="rId124"/>
    <p:sldId id="280" r:id="rId125"/>
    <p:sldId id="279" r:id="rId126"/>
    <p:sldId id="278" r:id="rId127"/>
    <p:sldId id="277" r:id="rId128"/>
    <p:sldId id="276" r:id="rId129"/>
    <p:sldId id="275" r:id="rId130"/>
    <p:sldId id="274" r:id="rId131"/>
    <p:sldId id="273" r:id="rId132"/>
    <p:sldId id="272" r:id="rId133"/>
    <p:sldId id="271" r:id="rId134"/>
    <p:sldId id="270" r:id="rId135"/>
    <p:sldId id="269" r:id="rId136"/>
    <p:sldId id="268" r:id="rId137"/>
    <p:sldId id="267" r:id="rId138"/>
    <p:sldId id="266" r:id="rId139"/>
    <p:sldId id="265" r:id="rId140"/>
    <p:sldId id="264" r:id="rId141"/>
    <p:sldId id="263" r:id="rId142"/>
    <p:sldId id="262" r:id="rId143"/>
    <p:sldId id="261" r:id="rId144"/>
    <p:sldId id="260" r:id="rId145"/>
    <p:sldId id="259" r:id="rId146"/>
    <p:sldId id="258" r:id="rId147"/>
    <p:sldId id="257" r:id="rId148"/>
    <p:sldId id="256" r:id="rId1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esktop\2022%20&#1057;&#1055;&#1054;%20&#1054;&#1059;.xlsm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Desktop\2022%20&#1057;&#1055;&#1054;%20&#1054;&#1059;.xlsm" TargetMode="External"/></Relationships>
</file>

<file path=ppt/charts/_rels/chart10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0.xml"/><Relationship Id="rId1" Type="http://schemas.openxmlformats.org/officeDocument/2006/relationships/oleObject" Target="file:///D:\Desktop\2022%20&#1057;&#1055;&#1054;%20&#1054;&#1059;.xlsm" TargetMode="External"/></Relationships>
</file>

<file path=ppt/charts/_rels/chart10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1.xml"/><Relationship Id="rId1" Type="http://schemas.openxmlformats.org/officeDocument/2006/relationships/oleObject" Target="file:///D:\Desktop\2022%20&#1057;&#1055;&#1054;%20&#1054;&#1059;.xlsm" TargetMode="External"/></Relationships>
</file>

<file path=ppt/charts/_rels/chart10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2.xml"/><Relationship Id="rId1" Type="http://schemas.openxmlformats.org/officeDocument/2006/relationships/oleObject" Target="file:///D:\Desktop\2022%20&#1057;&#1055;&#1054;%20&#1054;&#1059;.xlsm" TargetMode="External"/></Relationships>
</file>

<file path=ppt/charts/_rels/chart10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3.xml"/><Relationship Id="rId1" Type="http://schemas.openxmlformats.org/officeDocument/2006/relationships/oleObject" Target="file:///D:\Desktop\2022%20&#1057;&#1055;&#1054;%20&#1054;&#1059;.xlsm" TargetMode="External"/></Relationships>
</file>

<file path=ppt/charts/_rels/chart10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4.xml"/><Relationship Id="rId1" Type="http://schemas.openxmlformats.org/officeDocument/2006/relationships/oleObject" Target="file:///D:\Desktop\2022%20&#1057;&#1055;&#1054;%20&#1054;&#1059;.xlsm" TargetMode="External"/></Relationships>
</file>

<file path=ppt/charts/_rels/chart10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5.xml"/><Relationship Id="rId1" Type="http://schemas.openxmlformats.org/officeDocument/2006/relationships/oleObject" Target="file:///D:\Desktop\2022%20&#1057;&#1055;&#1054;%20&#1054;&#1059;.xlsm" TargetMode="External"/></Relationships>
</file>

<file path=ppt/charts/_rels/chart10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6.xml"/><Relationship Id="rId1" Type="http://schemas.openxmlformats.org/officeDocument/2006/relationships/oleObject" Target="file:///D:\Desktop\2022%20&#1057;&#1055;&#1054;%20&#1054;&#1059;.xlsm" TargetMode="External"/></Relationships>
</file>

<file path=ppt/charts/_rels/chart10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7.xml"/><Relationship Id="rId1" Type="http://schemas.openxmlformats.org/officeDocument/2006/relationships/oleObject" Target="file:///D:\Desktop\2022%20&#1057;&#1055;&#1054;%20&#1054;&#1059;.xlsm" TargetMode="External"/></Relationships>
</file>

<file path=ppt/charts/_rels/chart10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8.xml"/><Relationship Id="rId1" Type="http://schemas.openxmlformats.org/officeDocument/2006/relationships/oleObject" Target="file:///D:\Desktop\2022%20&#1057;&#1055;&#1054;%20&#1054;&#1059;.xlsm" TargetMode="External"/></Relationships>
</file>

<file path=ppt/charts/_rels/chart10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9.xml"/><Relationship Id="rId1" Type="http://schemas.openxmlformats.org/officeDocument/2006/relationships/oleObject" Target="file:///D:\Desktop\2022%20&#1057;&#1055;&#1054;%20&#1054;&#1059;.xlsm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Desktop\2022%20&#1057;&#1055;&#1054;%20&#1054;&#1059;.xlsm" TargetMode="External"/></Relationships>
</file>

<file path=ppt/charts/_rels/chart1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0.xml"/><Relationship Id="rId1" Type="http://schemas.openxmlformats.org/officeDocument/2006/relationships/oleObject" Target="file:///D:\Desktop\2022%20&#1057;&#1055;&#1054;%20&#1054;&#1059;.xlsm" TargetMode="External"/></Relationships>
</file>

<file path=ppt/charts/_rels/chart1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1.xml"/><Relationship Id="rId1" Type="http://schemas.openxmlformats.org/officeDocument/2006/relationships/oleObject" Target="file:///D:\Desktop\2022%20&#1057;&#1055;&#1054;%20&#1054;&#1059;.xlsm" TargetMode="External"/></Relationships>
</file>

<file path=ppt/charts/_rels/chart1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2.xml"/><Relationship Id="rId1" Type="http://schemas.openxmlformats.org/officeDocument/2006/relationships/oleObject" Target="file:///D:\Desktop\2022%20&#1057;&#1055;&#1054;%20&#1054;&#1059;.xlsm" TargetMode="External"/></Relationships>
</file>

<file path=ppt/charts/_rels/chart1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3.xml"/><Relationship Id="rId1" Type="http://schemas.openxmlformats.org/officeDocument/2006/relationships/oleObject" Target="file:///D:\Desktop\2022%20&#1057;&#1055;&#1054;%20&#1054;&#1059;.xlsm" TargetMode="External"/></Relationships>
</file>

<file path=ppt/charts/_rels/chart1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4.xml"/><Relationship Id="rId1" Type="http://schemas.openxmlformats.org/officeDocument/2006/relationships/oleObject" Target="file:///D:\Desktop\2022%20&#1057;&#1055;&#1054;%20&#1054;&#1059;.xlsm" TargetMode="External"/></Relationships>
</file>

<file path=ppt/charts/_rels/chart1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5.xml"/><Relationship Id="rId1" Type="http://schemas.openxmlformats.org/officeDocument/2006/relationships/oleObject" Target="file:///D:\Desktop\2022%20&#1057;&#1055;&#1054;%20&#1054;&#1059;.xlsm" TargetMode="External"/></Relationships>
</file>

<file path=ppt/charts/_rels/chart1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6.xml"/><Relationship Id="rId1" Type="http://schemas.openxmlformats.org/officeDocument/2006/relationships/oleObject" Target="file:///D:\Desktop\2022%20&#1057;&#1055;&#1054;%20&#1054;&#1059;.xlsm" TargetMode="External"/></Relationships>
</file>

<file path=ppt/charts/_rels/chart1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7.xml"/><Relationship Id="rId1" Type="http://schemas.openxmlformats.org/officeDocument/2006/relationships/oleObject" Target="file:///D:\Desktop\2022%20&#1057;&#1055;&#1054;%20&#1054;&#1059;.xlsm" TargetMode="External"/></Relationships>
</file>

<file path=ppt/charts/_rels/chart1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8.xml"/><Relationship Id="rId1" Type="http://schemas.openxmlformats.org/officeDocument/2006/relationships/oleObject" Target="file:///D:\Desktop\2022%20&#1057;&#1055;&#1054;%20&#1054;&#1059;.xlsm" TargetMode="External"/></Relationships>
</file>

<file path=ppt/charts/_rels/chart1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9.xml"/><Relationship Id="rId1" Type="http://schemas.openxmlformats.org/officeDocument/2006/relationships/oleObject" Target="file:///D:\Desktop\2022%20&#1057;&#1055;&#1054;%20&#1054;&#1059;.xlsm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Desktop\2022%20&#1057;&#1055;&#1054;%20&#1054;&#1059;.xlsm" TargetMode="External"/></Relationships>
</file>

<file path=ppt/charts/_rels/chart1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0.xml"/><Relationship Id="rId1" Type="http://schemas.openxmlformats.org/officeDocument/2006/relationships/oleObject" Target="file:///D:\Desktop\2022%20&#1057;&#1055;&#1054;%20&#1054;&#1059;.xlsm" TargetMode="External"/></Relationships>
</file>

<file path=ppt/charts/_rels/chart1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1.xml"/><Relationship Id="rId1" Type="http://schemas.openxmlformats.org/officeDocument/2006/relationships/oleObject" Target="file:///D:\Desktop\2022%20&#1057;&#1055;&#1054;%20&#1054;&#1059;.xlsm" TargetMode="External"/></Relationships>
</file>

<file path=ppt/charts/_rels/chart1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2.xml"/><Relationship Id="rId1" Type="http://schemas.openxmlformats.org/officeDocument/2006/relationships/oleObject" Target="file:///D:\Desktop\2022%20&#1057;&#1055;&#1054;%20&#1054;&#1059;.xlsm" TargetMode="External"/></Relationships>
</file>

<file path=ppt/charts/_rels/chart1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3.xml"/><Relationship Id="rId1" Type="http://schemas.openxmlformats.org/officeDocument/2006/relationships/oleObject" Target="file:///D:\Desktop\2022%20&#1057;&#1055;&#1054;%20&#1054;&#1059;.xlsm" TargetMode="External"/></Relationships>
</file>

<file path=ppt/charts/_rels/chart1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4.xml"/><Relationship Id="rId1" Type="http://schemas.openxmlformats.org/officeDocument/2006/relationships/oleObject" Target="file:///D:\Desktop\2022%20&#1057;&#1055;&#1054;%20&#1054;&#1059;.xlsm" TargetMode="External"/></Relationships>
</file>

<file path=ppt/charts/_rels/chart1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5.xml"/><Relationship Id="rId1" Type="http://schemas.openxmlformats.org/officeDocument/2006/relationships/oleObject" Target="file:///D:\Desktop\2022%20&#1057;&#1055;&#1054;%20&#1054;&#1059;.xlsm" TargetMode="External"/></Relationships>
</file>

<file path=ppt/charts/_rels/chart1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6.xml"/><Relationship Id="rId1" Type="http://schemas.openxmlformats.org/officeDocument/2006/relationships/oleObject" Target="file:///D:\Desktop\2022%20&#1057;&#1055;&#1054;%20&#1054;&#1059;.xlsm" TargetMode="External"/></Relationships>
</file>

<file path=ppt/charts/_rels/chart1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7.xml"/><Relationship Id="rId1" Type="http://schemas.openxmlformats.org/officeDocument/2006/relationships/oleObject" Target="file:///D:\Desktop\2022%20&#1057;&#1055;&#1054;%20&#1054;&#1059;.xlsm" TargetMode="External"/></Relationships>
</file>

<file path=ppt/charts/_rels/chart1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8.xml"/><Relationship Id="rId1" Type="http://schemas.openxmlformats.org/officeDocument/2006/relationships/oleObject" Target="file:///D:\Desktop\2022%20&#1057;&#1055;&#1054;%20&#1054;&#1059;.xlsm" TargetMode="External"/></Relationships>
</file>

<file path=ppt/charts/_rels/chart1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9.xml"/><Relationship Id="rId1" Type="http://schemas.openxmlformats.org/officeDocument/2006/relationships/oleObject" Target="file:///D:\Desktop\2022%20&#1057;&#1055;&#1054;%20&#1054;&#1059;.xlsm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Desktop\2022%20&#1057;&#1055;&#1054;%20&#1054;&#1059;.xlsm" TargetMode="External"/></Relationships>
</file>

<file path=ppt/charts/_rels/chart1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0.xml"/><Relationship Id="rId1" Type="http://schemas.openxmlformats.org/officeDocument/2006/relationships/oleObject" Target="file:///D:\Desktop\2022%20&#1057;&#1055;&#1054;%20&#1054;&#1059;.xlsm" TargetMode="External"/></Relationships>
</file>

<file path=ppt/charts/_rels/chart1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1.xml"/><Relationship Id="rId1" Type="http://schemas.openxmlformats.org/officeDocument/2006/relationships/oleObject" Target="file:///D:\Desktop\2022%20&#1057;&#1055;&#1054;%20&#1054;&#1059;.xlsm" TargetMode="External"/></Relationships>
</file>

<file path=ppt/charts/_rels/chart1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2.xml"/><Relationship Id="rId1" Type="http://schemas.openxmlformats.org/officeDocument/2006/relationships/oleObject" Target="file:///D:\Desktop\2022%20&#1057;&#1055;&#1054;%20&#1054;&#1059;.xlsm" TargetMode="External"/></Relationships>
</file>

<file path=ppt/charts/_rels/chart1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3.xml"/><Relationship Id="rId1" Type="http://schemas.openxmlformats.org/officeDocument/2006/relationships/oleObject" Target="file:///D:\Desktop\2022%20&#1057;&#1055;&#1054;%20&#1054;&#1059;.xlsm" TargetMode="External"/></Relationships>
</file>

<file path=ppt/charts/_rels/chart1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4.xml"/><Relationship Id="rId1" Type="http://schemas.openxmlformats.org/officeDocument/2006/relationships/oleObject" Target="file:///D:\Desktop\2022%20&#1057;&#1055;&#1054;%20&#1054;&#1059;.xlsm" TargetMode="External"/></Relationships>
</file>

<file path=ppt/charts/_rels/chart1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5.xml"/><Relationship Id="rId1" Type="http://schemas.openxmlformats.org/officeDocument/2006/relationships/oleObject" Target="file:///D:\Desktop\2022%20&#1057;&#1055;&#1054;%20&#1054;&#1059;.xlsm" TargetMode="External"/></Relationships>
</file>

<file path=ppt/charts/_rels/chart1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6.xml"/><Relationship Id="rId1" Type="http://schemas.openxmlformats.org/officeDocument/2006/relationships/oleObject" Target="file:///D:\Desktop\2022%20&#1057;&#1055;&#1054;%20&#1054;&#1059;.xlsm" TargetMode="External"/></Relationships>
</file>

<file path=ppt/charts/_rels/chart1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7.xml"/><Relationship Id="rId1" Type="http://schemas.openxmlformats.org/officeDocument/2006/relationships/oleObject" Target="file:///D:\Desktop\2022%20&#1057;&#1055;&#1054;%20&#1054;&#1059;.xlsm" TargetMode="External"/></Relationships>
</file>

<file path=ppt/charts/_rels/chart1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8.xml"/><Relationship Id="rId1" Type="http://schemas.openxmlformats.org/officeDocument/2006/relationships/oleObject" Target="file:///D:\Desktop\2022%20&#1057;&#1055;&#1054;%20&#1054;&#1059;.xlsm" TargetMode="External"/></Relationships>
</file>

<file path=ppt/charts/_rels/chart1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9.xml"/><Relationship Id="rId1" Type="http://schemas.openxmlformats.org/officeDocument/2006/relationships/oleObject" Target="file:///D:\Desktop\2022%20&#1057;&#1055;&#1054;%20&#1054;&#1059;.xlsm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Desktop\2022%20&#1057;&#1055;&#1054;%20&#1054;&#1059;.xlsm" TargetMode="External"/></Relationships>
</file>

<file path=ppt/charts/_rels/chart1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0.xml"/><Relationship Id="rId1" Type="http://schemas.openxmlformats.org/officeDocument/2006/relationships/oleObject" Target="file:///D:\Desktop\2022%20&#1057;&#1055;&#1054;%20&#1054;&#1059;.xlsm" TargetMode="External"/></Relationships>
</file>

<file path=ppt/charts/_rels/chart1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1.xml"/><Relationship Id="rId1" Type="http://schemas.openxmlformats.org/officeDocument/2006/relationships/oleObject" Target="file:///D:\Desktop\2022%20&#1057;&#1055;&#1054;%20&#1054;&#1059;.xlsm" TargetMode="External"/></Relationships>
</file>

<file path=ppt/charts/_rels/chart1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2.xml"/><Relationship Id="rId1" Type="http://schemas.openxmlformats.org/officeDocument/2006/relationships/oleObject" Target="file:///D:\Desktop\2022%20&#1057;&#1055;&#1054;%20&#1054;&#1059;.xlsm" TargetMode="External"/></Relationships>
</file>

<file path=ppt/charts/_rels/chart1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3.xml"/><Relationship Id="rId1" Type="http://schemas.openxmlformats.org/officeDocument/2006/relationships/oleObject" Target="file:///D:\Desktop\2022%20&#1057;&#1055;&#1054;%20&#1054;&#1059;.xlsm" TargetMode="External"/></Relationships>
</file>

<file path=ppt/charts/_rels/chart1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4.xml"/><Relationship Id="rId1" Type="http://schemas.openxmlformats.org/officeDocument/2006/relationships/oleObject" Target="file:///D:\Desktop\2022%20&#1057;&#1055;&#1054;%20&#1054;&#1059;.xlsm" TargetMode="External"/></Relationships>
</file>

<file path=ppt/charts/_rels/chart1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5.xml"/><Relationship Id="rId1" Type="http://schemas.openxmlformats.org/officeDocument/2006/relationships/oleObject" Target="file:///D:\Desktop\2022%20&#1057;&#1055;&#1054;%20&#1054;&#1059;.xlsm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Desktop\2022%20&#1057;&#1055;&#1054;%20&#1054;&#1059;.xlsm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Desktop\2022%20&#1057;&#1055;&#1054;%20&#1054;&#1059;.xlsm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D:\Desktop\2022%20&#1057;&#1055;&#1054;%20&#1054;&#1059;.xlsm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Desktop\2022%20&#1057;&#1055;&#1054;%20&#1054;&#1059;.xlsm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D:\Desktop\2022%20&#1057;&#1055;&#1054;%20&#1054;&#1059;.xlsm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esktop\2022%20&#1057;&#1055;&#1054;%20&#1054;&#1059;.xlsm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D:\Desktop\2022%20&#1057;&#1055;&#1054;%20&#1054;&#1059;.xlsm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D:\Desktop\2022%20&#1057;&#1055;&#1054;%20&#1054;&#1059;.xlsm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D:\Desktop\2022%20&#1057;&#1055;&#1054;%20&#1054;&#1059;.xlsm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D:\Desktop\2022%20&#1057;&#1055;&#1054;%20&#1054;&#1059;.xlsm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D:\Desktop\2022%20&#1057;&#1055;&#1054;%20&#1054;&#1059;.xlsm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D:\Desktop\2022%20&#1057;&#1055;&#1054;%20&#1054;&#1059;.xlsm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D:\Desktop\2022%20&#1057;&#1055;&#1054;%20&#1054;&#1059;.xlsm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D:\Desktop\2022%20&#1057;&#1055;&#1054;%20&#1054;&#1059;.xlsm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D:\Desktop\2022%20&#1057;&#1055;&#1054;%20&#1054;&#1059;.xlsm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D:\Desktop\2022%20&#1057;&#1055;&#1054;%20&#1054;&#1059;.xlsm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esktop\2022%20&#1057;&#1055;&#1054;%20&#1054;&#1059;.xlsm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D:\Desktop\2022%20&#1057;&#1055;&#1054;%20&#1054;&#1059;.xlsm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D:\Desktop\2022%20&#1057;&#1055;&#1054;%20&#1054;&#1059;.xlsm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D:\Desktop\2022%20&#1057;&#1055;&#1054;%20&#1054;&#1059;.xlsm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D:\Desktop\2022%20&#1057;&#1055;&#1054;%20&#1054;&#1059;.xlsm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D:\Desktop\2022%20&#1057;&#1055;&#1054;%20&#1054;&#1059;.xlsm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D:\Desktop\2022%20&#1057;&#1055;&#1054;%20&#1054;&#1059;.xlsm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D:\Desktop\2022%20&#1057;&#1055;&#1054;%20&#1054;&#1059;.xlsm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D:\Desktop\2022%20&#1057;&#1055;&#1054;%20&#1054;&#1059;.xlsm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D:\Desktop\2022%20&#1057;&#1055;&#1054;%20&#1054;&#1059;.xlsm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D:\Desktop\2022%20&#1057;&#1055;&#1054;%20&#1054;&#1059;.xlsm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Desktop\2022%20&#1057;&#1055;&#1054;%20&#1054;&#1059;.xlsm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D:\Desktop\2022%20&#1057;&#1055;&#1054;%20&#1054;&#1059;.xlsm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D:\Desktop\2022%20&#1057;&#1055;&#1054;%20&#1054;&#1059;.xlsm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D:\Desktop\2022%20&#1057;&#1055;&#1054;%20&#1054;&#1059;.xlsm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D:\Desktop\2022%20&#1057;&#1055;&#1054;%20&#1054;&#1059;.xlsm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D:\Desktop\2022%20&#1057;&#1055;&#1054;%20&#1054;&#1059;.xlsm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D:\Desktop\2022%20&#1057;&#1055;&#1054;%20&#1054;&#1059;.xlsm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D:\Desktop\2022%20&#1057;&#1055;&#1054;%20&#1054;&#1059;.xlsm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D:\Desktop\2022%20&#1057;&#1055;&#1054;%20&#1054;&#1059;.xlsm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D:\Desktop\2022%20&#1057;&#1055;&#1054;%20&#1054;&#1059;.xlsm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D:\Desktop\2022%20&#1057;&#1055;&#1054;%20&#1054;&#1059;.xlsm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Desktop\2022%20&#1057;&#1055;&#1054;%20&#1054;&#1059;.xlsm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oleObject" Target="file:///D:\Desktop\2022%20&#1057;&#1055;&#1054;%20&#1054;&#1059;.xlsm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oleObject" Target="file:///D:\Desktop\2022%20&#1057;&#1055;&#1054;%20&#1054;&#1059;.xlsm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oleObject" Target="file:///D:\Desktop\2022%20&#1057;&#1055;&#1054;%20&#1054;&#1059;.xlsm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oleObject" Target="file:///D:\Desktop\2022%20&#1057;&#1055;&#1054;%20&#1054;&#1059;.xlsm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oleObject" Target="file:///D:\Desktop\2022%20&#1057;&#1055;&#1054;%20&#1054;&#1059;.xlsm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oleObject" Target="file:///D:\Desktop\2022%20&#1057;&#1055;&#1054;%20&#1054;&#1059;.xlsm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oleObject" Target="file:///D:\Desktop\2022%20&#1057;&#1055;&#1054;%20&#1054;&#1059;.xlsm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7.xml"/><Relationship Id="rId1" Type="http://schemas.openxmlformats.org/officeDocument/2006/relationships/oleObject" Target="file:///D:\Desktop\2022%20&#1057;&#1055;&#1054;%20&#1054;&#1059;.xlsm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8.xml"/><Relationship Id="rId1" Type="http://schemas.openxmlformats.org/officeDocument/2006/relationships/oleObject" Target="file:///D:\Desktop\2022%20&#1057;&#1055;&#1054;%20&#1054;&#1059;.xlsm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9.xml"/><Relationship Id="rId1" Type="http://schemas.openxmlformats.org/officeDocument/2006/relationships/oleObject" Target="file:///D:\Desktop\2022%20&#1057;&#1055;&#1054;%20&#1054;&#1059;.xlsm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Desktop\2022%20&#1057;&#1055;&#1054;%20&#1054;&#1059;.xlsm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0.xml"/><Relationship Id="rId1" Type="http://schemas.openxmlformats.org/officeDocument/2006/relationships/oleObject" Target="file:///D:\Desktop\2022%20&#1057;&#1055;&#1054;%20&#1054;&#1059;.xlsm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1.xml"/><Relationship Id="rId1" Type="http://schemas.openxmlformats.org/officeDocument/2006/relationships/oleObject" Target="file:///D:\Desktop\2022%20&#1057;&#1055;&#1054;%20&#1054;&#1059;.xlsm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2.xml"/><Relationship Id="rId1" Type="http://schemas.openxmlformats.org/officeDocument/2006/relationships/oleObject" Target="file:///D:\Desktop\2022%20&#1057;&#1055;&#1054;%20&#1054;&#1059;.xlsm" TargetMode="Externa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3.xml"/><Relationship Id="rId1" Type="http://schemas.openxmlformats.org/officeDocument/2006/relationships/oleObject" Target="file:///D:\Desktop\2022%20&#1057;&#1055;&#1054;%20&#1054;&#1059;.xlsm" TargetMode="Externa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4.xml"/><Relationship Id="rId1" Type="http://schemas.openxmlformats.org/officeDocument/2006/relationships/oleObject" Target="file:///D:\Desktop\2022%20&#1057;&#1055;&#1054;%20&#1054;&#1059;.xlsm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5.xml"/><Relationship Id="rId1" Type="http://schemas.openxmlformats.org/officeDocument/2006/relationships/oleObject" Target="file:///D:\Desktop\2022%20&#1057;&#1055;&#1054;%20&#1054;&#1059;.xlsm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6.xml"/><Relationship Id="rId1" Type="http://schemas.openxmlformats.org/officeDocument/2006/relationships/oleObject" Target="file:///D:\Desktop\2022%20&#1057;&#1055;&#1054;%20&#1054;&#1059;.xlsm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7.xml"/><Relationship Id="rId1" Type="http://schemas.openxmlformats.org/officeDocument/2006/relationships/oleObject" Target="file:///D:\Desktop\2022%20&#1057;&#1055;&#1054;%20&#1054;&#1059;.xlsm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8.xml"/><Relationship Id="rId1" Type="http://schemas.openxmlformats.org/officeDocument/2006/relationships/oleObject" Target="file:///D:\Desktop\2022%20&#1057;&#1055;&#1054;%20&#1054;&#1059;.xlsm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9.xml"/><Relationship Id="rId1" Type="http://schemas.openxmlformats.org/officeDocument/2006/relationships/oleObject" Target="file:///D:\Desktop\2022%20&#1057;&#1055;&#1054;%20&#1054;&#1059;.xlsm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Desktop\2022%20&#1057;&#1055;&#1054;%20&#1054;&#1059;.xlsm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0.xml"/><Relationship Id="rId1" Type="http://schemas.openxmlformats.org/officeDocument/2006/relationships/oleObject" Target="file:///D:\Desktop\2022%20&#1057;&#1055;&#1054;%20&#1054;&#1059;.xlsm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1.xml"/><Relationship Id="rId1" Type="http://schemas.openxmlformats.org/officeDocument/2006/relationships/oleObject" Target="file:///D:\Desktop\2022%20&#1057;&#1055;&#1054;%20&#1054;&#1059;.xlsm" TargetMode="Externa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2.xml"/><Relationship Id="rId1" Type="http://schemas.openxmlformats.org/officeDocument/2006/relationships/oleObject" Target="file:///D:\Desktop\2022%20&#1057;&#1055;&#1054;%20&#1054;&#1059;.xlsm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3.xml"/><Relationship Id="rId1" Type="http://schemas.openxmlformats.org/officeDocument/2006/relationships/oleObject" Target="file:///D:\Desktop\2022%20&#1057;&#1055;&#1054;%20&#1054;&#1059;.xlsm" TargetMode="Externa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4.xml"/><Relationship Id="rId1" Type="http://schemas.openxmlformats.org/officeDocument/2006/relationships/oleObject" Target="file:///D:\Desktop\2022%20&#1057;&#1055;&#1054;%20&#1054;&#1059;.xlsm" TargetMode="Externa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5.xml"/><Relationship Id="rId1" Type="http://schemas.openxmlformats.org/officeDocument/2006/relationships/oleObject" Target="file:///D:\Desktop\2022%20&#1057;&#1055;&#1054;%20&#1054;&#1059;.xlsm" TargetMode="Externa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6.xml"/><Relationship Id="rId1" Type="http://schemas.openxmlformats.org/officeDocument/2006/relationships/oleObject" Target="file:///D:\Desktop\2022%20&#1057;&#1055;&#1054;%20&#1054;&#1059;.xlsm" TargetMode="Externa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7.xml"/><Relationship Id="rId1" Type="http://schemas.openxmlformats.org/officeDocument/2006/relationships/oleObject" Target="file:///D:\Desktop\2022%20&#1057;&#1055;&#1054;%20&#1054;&#1059;.xlsm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8.xml"/><Relationship Id="rId1" Type="http://schemas.openxmlformats.org/officeDocument/2006/relationships/oleObject" Target="file:///D:\Desktop\2022%20&#1057;&#1055;&#1054;%20&#1054;&#1059;.xlsm" TargetMode="Externa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9.xml"/><Relationship Id="rId1" Type="http://schemas.openxmlformats.org/officeDocument/2006/relationships/oleObject" Target="file:///D:\Desktop\2022%20&#1057;&#1055;&#1054;%20&#1054;&#1059;.xlsm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Desktop\2022%20&#1057;&#1055;&#1054;%20&#1054;&#1059;.xlsm" TargetMode="Externa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0.xml"/><Relationship Id="rId1" Type="http://schemas.openxmlformats.org/officeDocument/2006/relationships/oleObject" Target="file:///D:\Desktop\2022%20&#1057;&#1055;&#1054;%20&#1054;&#1059;.xlsm" TargetMode="External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1.xml"/><Relationship Id="rId1" Type="http://schemas.openxmlformats.org/officeDocument/2006/relationships/oleObject" Target="file:///D:\Desktop\2022%20&#1057;&#1055;&#1054;%20&#1054;&#1059;.xlsm" TargetMode="External"/></Relationships>
</file>

<file path=ppt/charts/_rels/chart8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2.xml"/><Relationship Id="rId1" Type="http://schemas.openxmlformats.org/officeDocument/2006/relationships/oleObject" Target="file:///D:\Desktop\2022%20&#1057;&#1055;&#1054;%20&#1054;&#1059;.xlsm" TargetMode="External"/></Relationships>
</file>

<file path=ppt/charts/_rels/chart8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3.xml"/><Relationship Id="rId1" Type="http://schemas.openxmlformats.org/officeDocument/2006/relationships/oleObject" Target="file:///D:\Desktop\2022%20&#1057;&#1055;&#1054;%20&#1054;&#1059;.xlsm" TargetMode="External"/></Relationships>
</file>

<file path=ppt/charts/_rels/chart8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4.xml"/><Relationship Id="rId1" Type="http://schemas.openxmlformats.org/officeDocument/2006/relationships/oleObject" Target="file:///D:\Desktop\2022%20&#1057;&#1055;&#1054;%20&#1054;&#1059;.xlsm" TargetMode="External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5.xml"/><Relationship Id="rId1" Type="http://schemas.openxmlformats.org/officeDocument/2006/relationships/oleObject" Target="file:///D:\Desktop\2022%20&#1057;&#1055;&#1054;%20&#1054;&#1059;.xlsm" TargetMode="External"/></Relationships>
</file>

<file path=ppt/charts/_rels/chart8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6.xml"/><Relationship Id="rId1" Type="http://schemas.openxmlformats.org/officeDocument/2006/relationships/oleObject" Target="file:///D:\Desktop\2022%20&#1057;&#1055;&#1054;%20&#1054;&#1059;.xlsm" TargetMode="External"/></Relationships>
</file>

<file path=ppt/charts/_rels/chart8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7.xml"/><Relationship Id="rId1" Type="http://schemas.openxmlformats.org/officeDocument/2006/relationships/oleObject" Target="file:///D:\Desktop\2022%20&#1057;&#1055;&#1054;%20&#1054;&#1059;.xlsm" TargetMode="External"/></Relationships>
</file>

<file path=ppt/charts/_rels/chart8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8.xml"/><Relationship Id="rId1" Type="http://schemas.openxmlformats.org/officeDocument/2006/relationships/oleObject" Target="file:///D:\Desktop\2022%20&#1057;&#1055;&#1054;%20&#1054;&#1059;.xlsm" TargetMode="External"/></Relationships>
</file>

<file path=ppt/charts/_rels/chart8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9.xml"/><Relationship Id="rId1" Type="http://schemas.openxmlformats.org/officeDocument/2006/relationships/oleObject" Target="file:///D:\Desktop\2022%20&#1057;&#1055;&#1054;%20&#1054;&#1059;.xlsm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Desktop\2022%20&#1057;&#1055;&#1054;%20&#1054;&#1059;.xlsm" TargetMode="External"/></Relationships>
</file>

<file path=ppt/charts/_rels/chart9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0.xml"/><Relationship Id="rId1" Type="http://schemas.openxmlformats.org/officeDocument/2006/relationships/oleObject" Target="file:///D:\Desktop\2022%20&#1057;&#1055;&#1054;%20&#1054;&#1059;.xlsm" TargetMode="External"/></Relationships>
</file>

<file path=ppt/charts/_rels/chart9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1.xml"/><Relationship Id="rId1" Type="http://schemas.openxmlformats.org/officeDocument/2006/relationships/oleObject" Target="file:///D:\Desktop\2022%20&#1057;&#1055;&#1054;%20&#1054;&#1059;.xlsm" TargetMode="External"/></Relationships>
</file>

<file path=ppt/charts/_rels/chart9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2.xml"/><Relationship Id="rId1" Type="http://schemas.openxmlformats.org/officeDocument/2006/relationships/oleObject" Target="file:///D:\Desktop\2022%20&#1057;&#1055;&#1054;%20&#1054;&#1059;.xlsm" TargetMode="External"/></Relationships>
</file>

<file path=ppt/charts/_rels/chart9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3.xml"/><Relationship Id="rId1" Type="http://schemas.openxmlformats.org/officeDocument/2006/relationships/oleObject" Target="file:///D:\Desktop\2022%20&#1057;&#1055;&#1054;%20&#1054;&#1059;.xlsm" TargetMode="External"/></Relationships>
</file>

<file path=ppt/charts/_rels/chart9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4.xml"/><Relationship Id="rId1" Type="http://schemas.openxmlformats.org/officeDocument/2006/relationships/oleObject" Target="file:///D:\Desktop\2022%20&#1057;&#1055;&#1054;%20&#1054;&#1059;.xlsm" TargetMode="External"/></Relationships>
</file>

<file path=ppt/charts/_rels/chart9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5.xml"/><Relationship Id="rId1" Type="http://schemas.openxmlformats.org/officeDocument/2006/relationships/oleObject" Target="file:///D:\Desktop\2022%20&#1057;&#1055;&#1054;%20&#1054;&#1059;.xlsm" TargetMode="External"/></Relationships>
</file>

<file path=ppt/charts/_rels/chart9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6.xml"/><Relationship Id="rId1" Type="http://schemas.openxmlformats.org/officeDocument/2006/relationships/oleObject" Target="file:///D:\Desktop\2022%20&#1057;&#1055;&#1054;%20&#1054;&#1059;.xlsm" TargetMode="External"/></Relationships>
</file>

<file path=ppt/charts/_rels/chart9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7.xml"/><Relationship Id="rId1" Type="http://schemas.openxmlformats.org/officeDocument/2006/relationships/oleObject" Target="file:///D:\Desktop\2022%20&#1057;&#1055;&#1054;%20&#1054;&#1059;.xlsm" TargetMode="External"/></Relationships>
</file>

<file path=ppt/charts/_rels/chart9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8.xml"/><Relationship Id="rId1" Type="http://schemas.openxmlformats.org/officeDocument/2006/relationships/oleObject" Target="file:///D:\Desktop\2022%20&#1057;&#1055;&#1054;%20&#1054;&#1059;.xlsm" TargetMode="External"/></Relationships>
</file>

<file path=ppt/charts/_rels/chart9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9.xml"/><Relationship Id="rId1" Type="http://schemas.openxmlformats.org/officeDocument/2006/relationships/oleObject" Target="file:///D:\Desktop\2022%20&#1057;&#1055;&#1054;%20&#1054;&#1059;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'Эксперимент%'!$E$65</c:f>
              <c:strCache>
                <c:ptCount val="1"/>
                <c:pt idx="0">
                  <c:v>Удовлетворенность СПО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'Эксперимент%'!$E$66:$E$81</c:f>
              <c:numCache>
                <c:formatCode>0.00</c:formatCode>
                <c:ptCount val="16"/>
                <c:pt idx="0">
                  <c:v>0.3581662316560057</c:v>
                </c:pt>
                <c:pt idx="1">
                  <c:v>0.20181622562717982</c:v>
                </c:pt>
                <c:pt idx="2">
                  <c:v>0.24113778402963809</c:v>
                </c:pt>
                <c:pt idx="3">
                  <c:v>0.38625305908633484</c:v>
                </c:pt>
                <c:pt idx="4">
                  <c:v>0.46104724028043281</c:v>
                </c:pt>
                <c:pt idx="5">
                  <c:v>0.57568310631088637</c:v>
                </c:pt>
                <c:pt idx="6">
                  <c:v>0.10538478478305179</c:v>
                </c:pt>
                <c:pt idx="7">
                  <c:v>0.6911511746355703</c:v>
                </c:pt>
                <c:pt idx="8">
                  <c:v>0.23177550821952769</c:v>
                </c:pt>
                <c:pt idx="9">
                  <c:v>-0.11150793815115043</c:v>
                </c:pt>
                <c:pt idx="10">
                  <c:v>0.34880395584589735</c:v>
                </c:pt>
                <c:pt idx="11">
                  <c:v>0.40802778072245999</c:v>
                </c:pt>
                <c:pt idx="12">
                  <c:v>0.33074813821211541</c:v>
                </c:pt>
                <c:pt idx="13">
                  <c:v>0.29543898372827559</c:v>
                </c:pt>
                <c:pt idx="14">
                  <c:v>8.9468915905875857E-2</c:v>
                </c:pt>
                <c:pt idx="15">
                  <c:v>0.44149048636597538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44-4EDA-84B0-0B2816E0B65E}"/>
            </c:ext>
          </c:extLst>
        </c:ser>
        <c:ser>
          <c:idx val="1"/>
          <c:order val="1"/>
          <c:tx>
            <c:strRef>
              <c:f>'Эксперимент%'!$F$65</c:f>
              <c:strCache>
                <c:ptCount val="1"/>
                <c:pt idx="0">
                  <c:v>Запрос СПО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'Эксперимент%'!$F$66:$F$81</c:f>
              <c:numCache>
                <c:formatCode>0.00</c:formatCode>
                <c:ptCount val="16"/>
                <c:pt idx="0">
                  <c:v>-0.16718378495682448</c:v>
                </c:pt>
                <c:pt idx="1">
                  <c:v>0.13069990445984983</c:v>
                </c:pt>
                <c:pt idx="2">
                  <c:v>-0.12250123154432359</c:v>
                </c:pt>
                <c:pt idx="3">
                  <c:v>-9.2712862602654642E-2</c:v>
                </c:pt>
                <c:pt idx="4">
                  <c:v>0.36900685599318961</c:v>
                </c:pt>
                <c:pt idx="5">
                  <c:v>0.42858359387652412</c:v>
                </c:pt>
                <c:pt idx="6">
                  <c:v>0.22006501128485328</c:v>
                </c:pt>
                <c:pt idx="7">
                  <c:v>0.14559408893068346</c:v>
                </c:pt>
                <c:pt idx="8">
                  <c:v>0.13069990445984983</c:v>
                </c:pt>
                <c:pt idx="9">
                  <c:v>0.20517082681401966</c:v>
                </c:pt>
                <c:pt idx="10">
                  <c:v>0.27964174916818785</c:v>
                </c:pt>
                <c:pt idx="11">
                  <c:v>-4.8030309190153747E-2</c:v>
                </c:pt>
                <c:pt idx="12">
                  <c:v>0.23495919575568694</c:v>
                </c:pt>
                <c:pt idx="13">
                  <c:v>-3.313612471932012E-2</c:v>
                </c:pt>
                <c:pt idx="14">
                  <c:v>-0.42038492096099789</c:v>
                </c:pt>
                <c:pt idx="15">
                  <c:v>-4.8030309190153747E-2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44-4EDA-84B0-0B2816E0B6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718144"/>
        <c:axId val="45724032"/>
      </c:radarChart>
      <c:catAx>
        <c:axId val="457181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5724032"/>
        <c:crosses val="autoZero"/>
        <c:auto val="1"/>
        <c:lblAlgn val="ctr"/>
        <c:lblOffset val="100"/>
        <c:noMultiLvlLbl val="0"/>
      </c:catAx>
      <c:valAx>
        <c:axId val="457240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5718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99482900458338"/>
          <c:y val="4.273859706930571E-3"/>
          <c:w val="0.23075998481944057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47329117694183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СПО!$G$13836:$J$13836</c:f>
              <c:numCache>
                <c:formatCode>0.00</c:formatCode>
                <c:ptCount val="4"/>
                <c:pt idx="0">
                  <c:v>-4.2837632485044352E-2</c:v>
                </c:pt>
                <c:pt idx="1">
                  <c:v>2.0149268086251837E-2</c:v>
                </c:pt>
                <c:pt idx="2">
                  <c:v>2.4169503914439616E-2</c:v>
                </c:pt>
                <c:pt idx="3">
                  <c:v>8.511743320445575E-3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5D-43F9-92D2-DCE62CEB493E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СПО!$G$13837:$J$13837</c:f>
              <c:numCache>
                <c:formatCode>0.00</c:formatCode>
                <c:ptCount val="4"/>
                <c:pt idx="0">
                  <c:v>-5.9814024669178956E-2</c:v>
                </c:pt>
                <c:pt idx="1">
                  <c:v>-0.1130199366220026</c:v>
                </c:pt>
                <c:pt idx="2">
                  <c:v>-0.17175670145283384</c:v>
                </c:pt>
                <c:pt idx="3">
                  <c:v>-0.16251216408413871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F5D-43F9-92D2-DCE62CEB4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57248"/>
        <c:axId val="82371328"/>
      </c:barChart>
      <c:catAx>
        <c:axId val="8235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82371328"/>
        <c:crosses val="autoZero"/>
        <c:auto val="1"/>
        <c:lblAlgn val="ctr"/>
        <c:lblOffset val="100"/>
        <c:noMultiLvlLbl val="0"/>
      </c:catAx>
      <c:valAx>
        <c:axId val="82371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2357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1224633105072392"/>
          <c:w val="0.5682823123768006"/>
          <c:h val="0.24849393825771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СПО!$BK$13862:$BO$13862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EE-4661-BD38-A3648A3B4570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СПО!$BK$13863:$BO$13863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7EE-4661-BD38-A3648A3B45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799296"/>
        <c:axId val="131801088"/>
      </c:barChart>
      <c:catAx>
        <c:axId val="13179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31801088"/>
        <c:crosses val="autoZero"/>
        <c:auto val="1"/>
        <c:lblAlgn val="ctr"/>
        <c:lblOffset val="100"/>
        <c:noMultiLvlLbl val="0"/>
      </c:catAx>
      <c:valAx>
        <c:axId val="131801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799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225563580868180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СПО!$BK$13822:$BO$13822</c:f>
              <c:numCache>
                <c:formatCode>0.00</c:formatCode>
                <c:ptCount val="5"/>
                <c:pt idx="0">
                  <c:v>4.3703703703703702</c:v>
                </c:pt>
                <c:pt idx="1">
                  <c:v>4.3703703703703702</c:v>
                </c:pt>
                <c:pt idx="2">
                  <c:v>4.3148148148148149</c:v>
                </c:pt>
                <c:pt idx="3">
                  <c:v>4.2592592592592595</c:v>
                </c:pt>
                <c:pt idx="4">
                  <c:v>4.3518518518518521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0D-4D32-86C9-09C080EA27E4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СПО!$BK$13850:$BO$13850</c:f>
              <c:numCache>
                <c:formatCode>0.00</c:formatCode>
                <c:ptCount val="5"/>
                <c:pt idx="0">
                  <c:v>4.6315789473684212</c:v>
                </c:pt>
                <c:pt idx="1">
                  <c:v>4.6081871345029244</c:v>
                </c:pt>
                <c:pt idx="2">
                  <c:v>4.6411764705882357</c:v>
                </c:pt>
                <c:pt idx="3">
                  <c:v>4.6705882352941179</c:v>
                </c:pt>
                <c:pt idx="4">
                  <c:v>4.666666666666667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0D-4D32-86C9-09C080EA2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80832"/>
        <c:axId val="13188710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СПО!$BK$13821:$BO$13821</c:f>
              <c:numCache>
                <c:formatCode>0.00</c:formatCode>
                <c:ptCount val="5"/>
                <c:pt idx="0">
                  <c:v>4.5</c:v>
                </c:pt>
                <c:pt idx="1">
                  <c:v>4.4102564102564106</c:v>
                </c:pt>
                <c:pt idx="2">
                  <c:v>4.4743589743589745</c:v>
                </c:pt>
                <c:pt idx="3">
                  <c:v>4.5128205128205128</c:v>
                </c:pt>
                <c:pt idx="4">
                  <c:v>4.6794871794871797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80D-4D32-86C9-09C080EA27E4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СПО!$BK$13849:$BO$13849</c:f>
              <c:numCache>
                <c:formatCode>0.00</c:formatCode>
                <c:ptCount val="5"/>
                <c:pt idx="0">
                  <c:v>4.5414012738853504</c:v>
                </c:pt>
                <c:pt idx="1">
                  <c:v>4.6178343949044587</c:v>
                </c:pt>
                <c:pt idx="2">
                  <c:v>4.5541401273885347</c:v>
                </c:pt>
                <c:pt idx="3">
                  <c:v>4.5859872611464967</c:v>
                </c:pt>
                <c:pt idx="4">
                  <c:v>4.6687898089171975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80D-4D32-86C9-09C080EA2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880832"/>
        <c:axId val="131887104"/>
      </c:lineChart>
      <c:catAx>
        <c:axId val="13188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31887104"/>
        <c:crosses val="autoZero"/>
        <c:auto val="1"/>
        <c:lblAlgn val="ctr"/>
        <c:lblOffset val="100"/>
        <c:noMultiLvlLbl val="0"/>
      </c:catAx>
      <c:valAx>
        <c:axId val="13188710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880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4114157106283E-2"/>
          <c:y val="0.12477765937152593"/>
          <c:w val="0.55736230145678967"/>
          <c:h val="0.1585701708916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СПО!$BK$13868:$BO$13868</c:f>
              <c:numCache>
                <c:formatCode>0.00</c:formatCode>
                <c:ptCount val="5"/>
                <c:pt idx="0">
                  <c:v>4.140127388535042E-2</c:v>
                </c:pt>
                <c:pt idx="1">
                  <c:v>0.20757798464804811</c:v>
                </c:pt>
                <c:pt idx="2">
                  <c:v>7.9781153029560237E-2</c:v>
                </c:pt>
                <c:pt idx="3">
                  <c:v>7.316674832598391E-2</c:v>
                </c:pt>
                <c:pt idx="4">
                  <c:v>-1.0697370569982212E-2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D6-42F3-91D2-FA60B0AD208C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СПО!$BK$13869:$BO$13869</c:f>
              <c:numCache>
                <c:formatCode>0.00</c:formatCode>
                <c:ptCount val="5"/>
                <c:pt idx="0">
                  <c:v>0.261208576998051</c:v>
                </c:pt>
                <c:pt idx="1">
                  <c:v>0.23781676413255415</c:v>
                </c:pt>
                <c:pt idx="2">
                  <c:v>0.3263616557734208</c:v>
                </c:pt>
                <c:pt idx="3">
                  <c:v>0.41132897603485841</c:v>
                </c:pt>
                <c:pt idx="4">
                  <c:v>0.31481481481481488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D6-42F3-91D2-FA60B0AD20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28448"/>
        <c:axId val="131929984"/>
      </c:barChart>
      <c:catAx>
        <c:axId val="13192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31929984"/>
        <c:crosses val="autoZero"/>
        <c:auto val="1"/>
        <c:lblAlgn val="ctr"/>
        <c:lblOffset val="100"/>
        <c:noMultiLvlLbl val="0"/>
      </c:catAx>
      <c:valAx>
        <c:axId val="131929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9284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4141620455337819"/>
          <c:w val="0.59013748895638662"/>
          <c:h val="0.21921042764391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СПО!$BP$13792:$BV$13792</c:f>
              <c:numCache>
                <c:formatCode>0.00</c:formatCode>
                <c:ptCount val="7"/>
                <c:pt idx="0">
                  <c:v>4.544354838709677</c:v>
                </c:pt>
                <c:pt idx="1">
                  <c:v>4.681451612903226</c:v>
                </c:pt>
                <c:pt idx="2">
                  <c:v>4.69758064516129</c:v>
                </c:pt>
                <c:pt idx="3">
                  <c:v>4.5766129032258061</c:v>
                </c:pt>
                <c:pt idx="4">
                  <c:v>4.6411290322580649</c:v>
                </c:pt>
                <c:pt idx="5">
                  <c:v>4.568548387096774</c:v>
                </c:pt>
                <c:pt idx="6">
                  <c:v>4.604838709677419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4A-4E9C-ACB7-5AF6589C355C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СПО!$BP$13793:$BV$13793</c:f>
              <c:numCache>
                <c:formatCode>0.00</c:formatCode>
                <c:ptCount val="7"/>
                <c:pt idx="0">
                  <c:v>4.5138339920948614</c:v>
                </c:pt>
                <c:pt idx="1">
                  <c:v>4.5612648221343877</c:v>
                </c:pt>
                <c:pt idx="2">
                  <c:v>4.5573122529644268</c:v>
                </c:pt>
                <c:pt idx="3">
                  <c:v>4.5612648221343877</c:v>
                </c:pt>
                <c:pt idx="4">
                  <c:v>4.5256916996047432</c:v>
                </c:pt>
                <c:pt idx="5">
                  <c:v>4.5296442687747032</c:v>
                </c:pt>
                <c:pt idx="6">
                  <c:v>4.5770750988142295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4A-4E9C-ACB7-5AF6589C3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018560"/>
        <c:axId val="13202048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СПО!$BP$13806:$BV$13806</c:f>
              <c:numCache>
                <c:formatCode>0.00</c:formatCode>
                <c:ptCount val="7"/>
                <c:pt idx="0">
                  <c:v>4.3538538123288806</c:v>
                </c:pt>
                <c:pt idx="1">
                  <c:v>4.5047705965319835</c:v>
                </c:pt>
                <c:pt idx="2">
                  <c:v>4.5118227827096984</c:v>
                </c:pt>
                <c:pt idx="3">
                  <c:v>4.4044636190160125</c:v>
                </c:pt>
                <c:pt idx="4">
                  <c:v>4.4523355181282671</c:v>
                </c:pt>
                <c:pt idx="5">
                  <c:v>4.4251223761719078</c:v>
                </c:pt>
                <c:pt idx="6">
                  <c:v>4.4587239691363143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A4A-4E9C-ACB7-5AF6589C355C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СПО!$BP$13807:$BV$13807</c:f>
              <c:numCache>
                <c:formatCode>0.00</c:formatCode>
                <c:ptCount val="7"/>
                <c:pt idx="0">
                  <c:v>4.3599796703695635</c:v>
                </c:pt>
                <c:pt idx="1">
                  <c:v>4.5059899803964276</c:v>
                </c:pt>
                <c:pt idx="2">
                  <c:v>4.5101285123066868</c:v>
                </c:pt>
                <c:pt idx="3">
                  <c:v>4.4176286938212446</c:v>
                </c:pt>
                <c:pt idx="4">
                  <c:v>4.4640238147099396</c:v>
                </c:pt>
                <c:pt idx="5">
                  <c:v>4.4503013141653964</c:v>
                </c:pt>
                <c:pt idx="6">
                  <c:v>4.4795614608291583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A4A-4E9C-ACB7-5AF6589C3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018560"/>
        <c:axId val="132020480"/>
      </c:lineChart>
      <c:catAx>
        <c:axId val="13201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32020480"/>
        <c:crosses val="autoZero"/>
        <c:auto val="1"/>
        <c:lblAlgn val="ctr"/>
        <c:lblOffset val="100"/>
        <c:noMultiLvlLbl val="0"/>
      </c:catAx>
      <c:valAx>
        <c:axId val="1320204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2018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942451757412387"/>
          <c:h val="0.1700257862504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СПО!$BP$13808:$BV$13808</c:f>
              <c:numCache>
                <c:formatCode>0.00</c:formatCode>
                <c:ptCount val="7"/>
                <c:pt idx="0">
                  <c:v>0.19050102638079647</c:v>
                </c:pt>
                <c:pt idx="1">
                  <c:v>0.17668101637124245</c:v>
                </c:pt>
                <c:pt idx="2">
                  <c:v>0.18575786245159165</c:v>
                </c:pt>
                <c:pt idx="3">
                  <c:v>0.17214928420979358</c:v>
                </c:pt>
                <c:pt idx="4">
                  <c:v>0.18879351412979783</c:v>
                </c:pt>
                <c:pt idx="5">
                  <c:v>0.14342601092486618</c:v>
                </c:pt>
                <c:pt idx="6">
                  <c:v>0.14611474054110474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FD-402D-AA25-FA94BC107CCC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СПО!$BP$13809:$BV$13809</c:f>
              <c:numCache>
                <c:formatCode>0.00</c:formatCode>
                <c:ptCount val="7"/>
                <c:pt idx="0">
                  <c:v>0.15385432172529789</c:v>
                </c:pt>
                <c:pt idx="1">
                  <c:v>5.5274841737960045E-2</c:v>
                </c:pt>
                <c:pt idx="2">
                  <c:v>4.7183740657740003E-2</c:v>
                </c:pt>
                <c:pt idx="3">
                  <c:v>0.1436361283131431</c:v>
                </c:pt>
                <c:pt idx="4">
                  <c:v>6.1667884894803571E-2</c:v>
                </c:pt>
                <c:pt idx="5">
                  <c:v>7.9342954609306737E-2</c:v>
                </c:pt>
                <c:pt idx="6">
                  <c:v>9.7513637985071178E-2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FD-402D-AA25-FA94BC107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147456"/>
        <c:axId val="132153344"/>
      </c:barChart>
      <c:catAx>
        <c:axId val="13214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32153344"/>
        <c:crosses val="autoZero"/>
        <c:auto val="1"/>
        <c:lblAlgn val="ctr"/>
        <c:lblOffset val="100"/>
        <c:noMultiLvlLbl val="0"/>
      </c:catAx>
      <c:valAx>
        <c:axId val="1321533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2147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647232056680875"/>
          <c:h val="0.2420621764384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СПО!$BP$13821:$BV$13821</c:f>
              <c:numCache>
                <c:formatCode>0.00</c:formatCode>
                <c:ptCount val="7"/>
                <c:pt idx="0">
                  <c:v>4.4615384615384617</c:v>
                </c:pt>
                <c:pt idx="1">
                  <c:v>4.5769230769230766</c:v>
                </c:pt>
                <c:pt idx="2">
                  <c:v>4.6025641025641022</c:v>
                </c:pt>
                <c:pt idx="3">
                  <c:v>4.5641025641025639</c:v>
                </c:pt>
                <c:pt idx="4">
                  <c:v>4.5769230769230766</c:v>
                </c:pt>
                <c:pt idx="5">
                  <c:v>4.5</c:v>
                </c:pt>
                <c:pt idx="6">
                  <c:v>4.5897435897435894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2C-4A98-B1DA-53FF1043B4B2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СПО!$BP$13822:$BV$13822</c:f>
              <c:numCache>
                <c:formatCode>0.00</c:formatCode>
                <c:ptCount val="7"/>
                <c:pt idx="0">
                  <c:v>4.2777777777777777</c:v>
                </c:pt>
                <c:pt idx="1">
                  <c:v>4.3703703703703702</c:v>
                </c:pt>
                <c:pt idx="2">
                  <c:v>4.3148148148148149</c:v>
                </c:pt>
                <c:pt idx="3">
                  <c:v>4.4259259259259256</c:v>
                </c:pt>
                <c:pt idx="4">
                  <c:v>4.333333333333333</c:v>
                </c:pt>
                <c:pt idx="5">
                  <c:v>4.3518518518518521</c:v>
                </c:pt>
                <c:pt idx="6">
                  <c:v>4.333333333333333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2C-4A98-B1DA-53FF1043B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314240"/>
        <c:axId val="13432460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СПО!$BP$13834:$BV$13834</c:f>
              <c:numCache>
                <c:formatCode>0.00</c:formatCode>
                <c:ptCount val="7"/>
                <c:pt idx="0">
                  <c:v>4.4316079019754939</c:v>
                </c:pt>
                <c:pt idx="1">
                  <c:v>4.569392348087022</c:v>
                </c:pt>
                <c:pt idx="2">
                  <c:v>4.5618904726181544</c:v>
                </c:pt>
                <c:pt idx="3">
                  <c:v>4.4568642160540133</c:v>
                </c:pt>
                <c:pt idx="4">
                  <c:v>4.5098774693673418</c:v>
                </c:pt>
                <c:pt idx="5">
                  <c:v>4.4986246561640408</c:v>
                </c:pt>
                <c:pt idx="6">
                  <c:v>4.5013753438359592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E2C-4A98-B1DA-53FF1043B4B2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СПО!$BP$13835:$BV$13835</c:f>
              <c:numCache>
                <c:formatCode>0.00</c:formatCode>
                <c:ptCount val="7"/>
                <c:pt idx="0">
                  <c:v>4.4093869301594433</c:v>
                </c:pt>
                <c:pt idx="1">
                  <c:v>4.543453851336178</c:v>
                </c:pt>
                <c:pt idx="2">
                  <c:v>4.5232427576914436</c:v>
                </c:pt>
                <c:pt idx="3">
                  <c:v>4.4543004715921848</c:v>
                </c:pt>
                <c:pt idx="4">
                  <c:v>4.4868627891309227</c:v>
                </c:pt>
                <c:pt idx="5">
                  <c:v>4.479227487087357</c:v>
                </c:pt>
                <c:pt idx="6">
                  <c:v>4.5048282057040199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E2C-4A98-B1DA-53FF1043B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314240"/>
        <c:axId val="134324608"/>
      </c:lineChart>
      <c:catAx>
        <c:axId val="13431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34324608"/>
        <c:crosses val="autoZero"/>
        <c:auto val="1"/>
        <c:lblAlgn val="ctr"/>
        <c:lblOffset val="100"/>
        <c:noMultiLvlLbl val="0"/>
      </c:catAx>
      <c:valAx>
        <c:axId val="1343246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43142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31149761071005E-2"/>
          <c:y val="9.95145343674146E-2"/>
          <c:w val="0.53961728371177187"/>
          <c:h val="0.15848791927324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СПО!$BP$13836:$BV$13836</c:f>
              <c:numCache>
                <c:formatCode>0.00</c:formatCode>
                <c:ptCount val="7"/>
                <c:pt idx="0">
                  <c:v>2.9930559562967751E-2</c:v>
                </c:pt>
                <c:pt idx="1">
                  <c:v>7.5307288360546565E-3</c:v>
                </c:pt>
                <c:pt idx="2">
                  <c:v>4.0673629945947809E-2</c:v>
                </c:pt>
                <c:pt idx="3">
                  <c:v>0.10723834804855059</c:v>
                </c:pt>
                <c:pt idx="4">
                  <c:v>6.7045607555734854E-2</c:v>
                </c:pt>
                <c:pt idx="5">
                  <c:v>1.3753438359591641E-3</c:v>
                </c:pt>
                <c:pt idx="6">
                  <c:v>8.8368245907630261E-2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7F-48B0-907B-A9FB6A74C90B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СПО!$BP$13837:$BV$13837</c:f>
              <c:numCache>
                <c:formatCode>0.00</c:formatCode>
                <c:ptCount val="7"/>
                <c:pt idx="0">
                  <c:v>-0.1316091523816656</c:v>
                </c:pt>
                <c:pt idx="1">
                  <c:v>-0.17308348096580772</c:v>
                </c:pt>
                <c:pt idx="2">
                  <c:v>-0.20842794287662869</c:v>
                </c:pt>
                <c:pt idx="3">
                  <c:v>-2.8374545666259188E-2</c:v>
                </c:pt>
                <c:pt idx="4">
                  <c:v>-0.1535294557975897</c:v>
                </c:pt>
                <c:pt idx="5">
                  <c:v>-0.12737563523550488</c:v>
                </c:pt>
                <c:pt idx="6">
                  <c:v>-0.17149487237068683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7F-48B0-907B-A9FB6A74C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386048"/>
        <c:axId val="134387584"/>
      </c:barChart>
      <c:catAx>
        <c:axId val="13438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34387584"/>
        <c:crosses val="autoZero"/>
        <c:auto val="1"/>
        <c:lblAlgn val="ctr"/>
        <c:lblOffset val="100"/>
        <c:noMultiLvlLbl val="0"/>
      </c:catAx>
      <c:valAx>
        <c:axId val="134387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43860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283330722140594"/>
          <c:w val="0.59561058011312851"/>
          <c:h val="0.24804041104951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СПО!$BP$13849:$BV$13849</c:f>
              <c:numCache>
                <c:formatCode>0.00</c:formatCode>
                <c:ptCount val="7"/>
                <c:pt idx="0">
                  <c:v>4.5796178343949041</c:v>
                </c:pt>
                <c:pt idx="1">
                  <c:v>4.7133757961783438</c:v>
                </c:pt>
                <c:pt idx="2">
                  <c:v>4.7324840764331206</c:v>
                </c:pt>
                <c:pt idx="3">
                  <c:v>4.5541401273885347</c:v>
                </c:pt>
                <c:pt idx="4">
                  <c:v>4.6496815286624207</c:v>
                </c:pt>
                <c:pt idx="5">
                  <c:v>4.5796178343949041</c:v>
                </c:pt>
                <c:pt idx="6">
                  <c:v>4.5923566878980893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0C-4C5D-B0AC-FAA75432BBA6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СПО!$BP$13850:$BV$13850</c:f>
              <c:numCache>
                <c:formatCode>0.00</c:formatCode>
                <c:ptCount val="7"/>
                <c:pt idx="0">
                  <c:v>4.5930232558139537</c:v>
                </c:pt>
                <c:pt idx="1">
                  <c:v>4.6337209302325579</c:v>
                </c:pt>
                <c:pt idx="2">
                  <c:v>4.6453488372093021</c:v>
                </c:pt>
                <c:pt idx="3">
                  <c:v>4.5930232558139537</c:v>
                </c:pt>
                <c:pt idx="4">
                  <c:v>4.5988372093023253</c:v>
                </c:pt>
                <c:pt idx="5">
                  <c:v>4.6046511627906979</c:v>
                </c:pt>
                <c:pt idx="6">
                  <c:v>4.6569767441860463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0C-4C5D-B0AC-FAA75432B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484352"/>
        <c:axId val="13448627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СПО!$BP$13862:$BV$13862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60C-4C5D-B0AC-FAA75432BBA6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СПО!$BP$13863:$BV$13863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60C-4C5D-B0AC-FAA75432B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484352"/>
        <c:axId val="134486272"/>
      </c:lineChart>
      <c:catAx>
        <c:axId val="13448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34486272"/>
        <c:crosses val="autoZero"/>
        <c:auto val="1"/>
        <c:lblAlgn val="ctr"/>
        <c:lblOffset val="100"/>
        <c:noMultiLvlLbl val="0"/>
      </c:catAx>
      <c:valAx>
        <c:axId val="13448627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44843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015777633059025"/>
          <c:w val="0.57920232329681154"/>
          <c:h val="0.25874430169912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СПО!$BP$13862:$BV$13862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53-47B3-8905-5153B6CFB4D0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СПО!$BP$13863:$BV$13863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53-47B3-8905-5153B6CFB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527232"/>
        <c:axId val="134533120"/>
      </c:barChart>
      <c:catAx>
        <c:axId val="13452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34533120"/>
        <c:crosses val="autoZero"/>
        <c:auto val="1"/>
        <c:lblAlgn val="ctr"/>
        <c:lblOffset val="100"/>
        <c:noMultiLvlLbl val="0"/>
      </c:catAx>
      <c:valAx>
        <c:axId val="1345331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4527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7101231510680328"/>
          <c:h val="0.248327840598872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СПО!$BP$13822:$BV$13822</c:f>
              <c:numCache>
                <c:formatCode>0.00</c:formatCode>
                <c:ptCount val="7"/>
                <c:pt idx="0">
                  <c:v>4.2777777777777777</c:v>
                </c:pt>
                <c:pt idx="1">
                  <c:v>4.3703703703703702</c:v>
                </c:pt>
                <c:pt idx="2">
                  <c:v>4.3148148148148149</c:v>
                </c:pt>
                <c:pt idx="3">
                  <c:v>4.4259259259259256</c:v>
                </c:pt>
                <c:pt idx="4">
                  <c:v>4.333333333333333</c:v>
                </c:pt>
                <c:pt idx="5">
                  <c:v>4.3518518518518521</c:v>
                </c:pt>
                <c:pt idx="6">
                  <c:v>4.333333333333333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69-47C5-94A8-70E81490BC04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СПО!$BP$13850:$BV$13850</c:f>
              <c:numCache>
                <c:formatCode>0.00</c:formatCode>
                <c:ptCount val="7"/>
                <c:pt idx="0">
                  <c:v>4.5930232558139537</c:v>
                </c:pt>
                <c:pt idx="1">
                  <c:v>4.6337209302325579</c:v>
                </c:pt>
                <c:pt idx="2">
                  <c:v>4.6453488372093021</c:v>
                </c:pt>
                <c:pt idx="3">
                  <c:v>4.5930232558139537</c:v>
                </c:pt>
                <c:pt idx="4">
                  <c:v>4.5988372093023253</c:v>
                </c:pt>
                <c:pt idx="5">
                  <c:v>4.6046511627906979</c:v>
                </c:pt>
                <c:pt idx="6">
                  <c:v>4.6569767441860463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F69-47C5-94A8-70E81490B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39840"/>
        <c:axId val="1346150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СПО!$BP$13821:$BV$13821</c:f>
              <c:numCache>
                <c:formatCode>0.00</c:formatCode>
                <c:ptCount val="7"/>
                <c:pt idx="0">
                  <c:v>4.4615384615384617</c:v>
                </c:pt>
                <c:pt idx="1">
                  <c:v>4.5769230769230766</c:v>
                </c:pt>
                <c:pt idx="2">
                  <c:v>4.6025641025641022</c:v>
                </c:pt>
                <c:pt idx="3">
                  <c:v>4.5641025641025639</c:v>
                </c:pt>
                <c:pt idx="4">
                  <c:v>4.5769230769230766</c:v>
                </c:pt>
                <c:pt idx="5">
                  <c:v>4.5</c:v>
                </c:pt>
                <c:pt idx="6">
                  <c:v>4.5897435897435894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F69-47C5-94A8-70E81490BC04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СПО!$BP$13849:$BV$13849</c:f>
              <c:numCache>
                <c:formatCode>0.00</c:formatCode>
                <c:ptCount val="7"/>
                <c:pt idx="0">
                  <c:v>4.5796178343949041</c:v>
                </c:pt>
                <c:pt idx="1">
                  <c:v>4.7133757961783438</c:v>
                </c:pt>
                <c:pt idx="2">
                  <c:v>4.7324840764331206</c:v>
                </c:pt>
                <c:pt idx="3">
                  <c:v>4.5541401273885347</c:v>
                </c:pt>
                <c:pt idx="4">
                  <c:v>4.6496815286624207</c:v>
                </c:pt>
                <c:pt idx="5">
                  <c:v>4.5796178343949041</c:v>
                </c:pt>
                <c:pt idx="6">
                  <c:v>4.5923566878980893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F69-47C5-94A8-70E81490B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739840"/>
        <c:axId val="134615040"/>
      </c:lineChart>
      <c:catAx>
        <c:axId val="13473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34615040"/>
        <c:crosses val="autoZero"/>
        <c:auto val="1"/>
        <c:lblAlgn val="ctr"/>
        <c:lblOffset val="100"/>
        <c:noMultiLvlLbl val="0"/>
      </c:catAx>
      <c:valAx>
        <c:axId val="1346150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47398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7439544766018267"/>
          <c:w val="0.57510731645135249"/>
          <c:h val="0.4691299289081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СПО!$G$13849:$J$13849</c:f>
              <c:numCache>
                <c:formatCode>0.00</c:formatCode>
                <c:ptCount val="4"/>
                <c:pt idx="0">
                  <c:v>4.5859872611464967</c:v>
                </c:pt>
                <c:pt idx="1">
                  <c:v>4.6624203821656049</c:v>
                </c:pt>
                <c:pt idx="2">
                  <c:v>4.6496815286624207</c:v>
                </c:pt>
                <c:pt idx="3">
                  <c:v>4.6114649681528661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66-4F65-A1B8-20A1EA09FED9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СПО!$G$13850:$J$13850</c:f>
              <c:numCache>
                <c:formatCode>0.00</c:formatCode>
                <c:ptCount val="4"/>
                <c:pt idx="0">
                  <c:v>4.6162790697674421</c:v>
                </c:pt>
                <c:pt idx="1">
                  <c:v>4.6337209302325579</c:v>
                </c:pt>
                <c:pt idx="2">
                  <c:v>4.6198830409356724</c:v>
                </c:pt>
                <c:pt idx="3">
                  <c:v>4.6279069767441863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66-4F65-A1B8-20A1EA09FE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430976"/>
        <c:axId val="8296972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СПО!$G$13862:$J$13862</c:f>
              <c:numCache>
                <c:formatCode>0.00</c:formatCode>
                <c:ptCount val="4"/>
                <c:pt idx="0">
                  <c:v>4.3820648078372271</c:v>
                </c:pt>
                <c:pt idx="1">
                  <c:v>4.4437327304697316</c:v>
                </c:pt>
                <c:pt idx="2">
                  <c:v>4.4076865109269026</c:v>
                </c:pt>
                <c:pt idx="3">
                  <c:v>4.3995227329816631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666-4F65-A1B8-20A1EA09FED9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СПО!$G$13863:$J$13863</c:f>
              <c:numCache>
                <c:formatCode>0.00</c:formatCode>
                <c:ptCount val="4"/>
                <c:pt idx="0">
                  <c:v>4.4131286740692355</c:v>
                </c:pt>
                <c:pt idx="1">
                  <c:v>4.4607010668408451</c:v>
                </c:pt>
                <c:pt idx="2">
                  <c:v>4.4572239971600993</c:v>
                </c:pt>
                <c:pt idx="3">
                  <c:v>4.4355541040714126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666-4F65-A1B8-20A1EA09FE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430976"/>
        <c:axId val="82969728"/>
      </c:lineChart>
      <c:catAx>
        <c:axId val="8243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2969728"/>
        <c:crosses val="autoZero"/>
        <c:auto val="1"/>
        <c:lblAlgn val="ctr"/>
        <c:lblOffset val="100"/>
        <c:noMultiLvlLbl val="0"/>
      </c:catAx>
      <c:valAx>
        <c:axId val="8296972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24309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846623287568169"/>
          <c:h val="0.15601510626218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СПО!$BP$13868:$BV$13868</c:f>
              <c:numCache>
                <c:formatCode>0.00</c:formatCode>
                <c:ptCount val="7"/>
                <c:pt idx="0">
                  <c:v>0.11807937285644243</c:v>
                </c:pt>
                <c:pt idx="1">
                  <c:v>0.13645271925526714</c:v>
                </c:pt>
                <c:pt idx="2">
                  <c:v>0.12991997386901843</c:v>
                </c:pt>
                <c:pt idx="3">
                  <c:v>-9.9624367140291881E-3</c:v>
                </c:pt>
                <c:pt idx="4">
                  <c:v>7.2758451739344032E-2</c:v>
                </c:pt>
                <c:pt idx="5">
                  <c:v>7.9617834394904108E-2</c:v>
                </c:pt>
                <c:pt idx="6">
                  <c:v>2.6130981544998377E-3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70-49BC-B814-3817DA4A2133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СПО!$BP$13869:$BV$13869</c:f>
              <c:numCache>
                <c:formatCode>0.00</c:formatCode>
                <c:ptCount val="7"/>
                <c:pt idx="0">
                  <c:v>0.31524547803617597</c:v>
                </c:pt>
                <c:pt idx="1">
                  <c:v>0.26335055986218769</c:v>
                </c:pt>
                <c:pt idx="2">
                  <c:v>0.33053402239448726</c:v>
                </c:pt>
                <c:pt idx="3">
                  <c:v>0.16709732988802806</c:v>
                </c:pt>
                <c:pt idx="4">
                  <c:v>0.26550387596899228</c:v>
                </c:pt>
                <c:pt idx="5">
                  <c:v>0.25279931093884578</c:v>
                </c:pt>
                <c:pt idx="6">
                  <c:v>0.32364341085271331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70-49BC-B814-3817DA4A2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72768"/>
        <c:axId val="134674304"/>
      </c:barChart>
      <c:catAx>
        <c:axId val="13467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34674304"/>
        <c:crosses val="autoZero"/>
        <c:auto val="1"/>
        <c:lblAlgn val="ctr"/>
        <c:lblOffset val="100"/>
        <c:noMultiLvlLbl val="0"/>
      </c:catAx>
      <c:valAx>
        <c:axId val="134674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46727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2698873167169894"/>
          <c:w val="0.59424872259517925"/>
          <c:h val="0.23779757793433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СПО!$BW$13792:$CA$13792</c:f>
              <c:numCache>
                <c:formatCode>0.00</c:formatCode>
                <c:ptCount val="5"/>
                <c:pt idx="0">
                  <c:v>4.633064516129032</c:v>
                </c:pt>
                <c:pt idx="1">
                  <c:v>4.616935483870968</c:v>
                </c:pt>
                <c:pt idx="2">
                  <c:v>4.629032258064516</c:v>
                </c:pt>
                <c:pt idx="3">
                  <c:v>4.564516129032258</c:v>
                </c:pt>
                <c:pt idx="4">
                  <c:v>4.596774193548387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68-4839-836F-7FDC8EB9AA09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СПО!$BW$13793:$CA$13793</c:f>
              <c:numCache>
                <c:formatCode>0.00</c:formatCode>
                <c:ptCount val="5"/>
                <c:pt idx="0">
                  <c:v>4.5098814229249014</c:v>
                </c:pt>
                <c:pt idx="1">
                  <c:v>4.5968379446640313</c:v>
                </c:pt>
                <c:pt idx="2">
                  <c:v>4.5573122529644268</c:v>
                </c:pt>
                <c:pt idx="3">
                  <c:v>4.5138339920948614</c:v>
                </c:pt>
                <c:pt idx="4">
                  <c:v>4.5177865612648223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68-4839-836F-7FDC8EB9A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79104"/>
        <c:axId val="13488947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СПО!$BW$13806:$CA$13806</c:f>
              <c:numCache>
                <c:formatCode>0.00</c:formatCode>
                <c:ptCount val="5"/>
                <c:pt idx="0">
                  <c:v>4.4430432257529242</c:v>
                </c:pt>
                <c:pt idx="1">
                  <c:v>4.5033601592964407</c:v>
                </c:pt>
                <c:pt idx="2">
                  <c:v>4.4539118891562266</c:v>
                </c:pt>
                <c:pt idx="3">
                  <c:v>4.3867087032274119</c:v>
                </c:pt>
                <c:pt idx="4">
                  <c:v>4.416576785862441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A68-4839-836F-7FDC8EB9AA09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СПО!$BW$13807:$CA$13807</c:f>
              <c:numCache>
                <c:formatCode>0.00</c:formatCode>
                <c:ptCount val="5"/>
                <c:pt idx="0">
                  <c:v>4.4445654541494228</c:v>
                </c:pt>
                <c:pt idx="1">
                  <c:v>4.5118710520583747</c:v>
                </c:pt>
                <c:pt idx="2">
                  <c:v>4.443040731866696</c:v>
                </c:pt>
                <c:pt idx="3">
                  <c:v>4.3953387061642344</c:v>
                </c:pt>
                <c:pt idx="4">
                  <c:v>4.4287373847382563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A68-4839-836F-7FDC8EB9A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879104"/>
        <c:axId val="134889472"/>
      </c:lineChart>
      <c:catAx>
        <c:axId val="13487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34889472"/>
        <c:crosses val="autoZero"/>
        <c:auto val="1"/>
        <c:lblAlgn val="ctr"/>
        <c:lblOffset val="100"/>
        <c:noMultiLvlLbl val="0"/>
      </c:catAx>
      <c:valAx>
        <c:axId val="13488947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4879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970055954307921"/>
          <c:h val="0.1783454699741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СПО!$BW$13808:$CA$13808</c:f>
              <c:numCache>
                <c:formatCode>0.00</c:formatCode>
                <c:ptCount val="5"/>
                <c:pt idx="0">
                  <c:v>0.19002129037610782</c:v>
                </c:pt>
                <c:pt idx="1">
                  <c:v>0.11357532457452724</c:v>
                </c:pt>
                <c:pt idx="2">
                  <c:v>0.17512036890828941</c:v>
                </c:pt>
                <c:pt idx="3">
                  <c:v>0.1778074258048461</c:v>
                </c:pt>
                <c:pt idx="4">
                  <c:v>0.18019740768594605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88-4293-918C-D7DB3F52BDB2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СПО!$BW$13809:$CA$13809</c:f>
              <c:numCache>
                <c:formatCode>0.00</c:formatCode>
                <c:ptCount val="5"/>
                <c:pt idx="0">
                  <c:v>6.5315968775478517E-2</c:v>
                </c:pt>
                <c:pt idx="1">
                  <c:v>8.4966892605656597E-2</c:v>
                </c:pt>
                <c:pt idx="2">
                  <c:v>0.11427152109773075</c:v>
                </c:pt>
                <c:pt idx="3">
                  <c:v>0.11849528593062697</c:v>
                </c:pt>
                <c:pt idx="4">
                  <c:v>8.9049176526565965E-2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88-4293-918C-D7DB3F52B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59872"/>
        <c:axId val="6961408"/>
      </c:barChart>
      <c:catAx>
        <c:axId val="695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6961408"/>
        <c:crosses val="autoZero"/>
        <c:auto val="1"/>
        <c:lblAlgn val="ctr"/>
        <c:lblOffset val="100"/>
        <c:noMultiLvlLbl val="0"/>
      </c:catAx>
      <c:valAx>
        <c:axId val="6961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959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95476881179327"/>
          <c:w val="0.59833910503201837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СПО!$BW$13821:$CA$13821</c:f>
              <c:numCache>
                <c:formatCode>0.00</c:formatCode>
                <c:ptCount val="5"/>
                <c:pt idx="0">
                  <c:v>4.5512820512820511</c:v>
                </c:pt>
                <c:pt idx="1">
                  <c:v>4.5256410256410255</c:v>
                </c:pt>
                <c:pt idx="2">
                  <c:v>4.5256410256410255</c:v>
                </c:pt>
                <c:pt idx="3">
                  <c:v>4.5384615384615383</c:v>
                </c:pt>
                <c:pt idx="4">
                  <c:v>4.5769230769230766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D7-4CAA-A39A-EFFF6CCB53C9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СПО!$BW$13822:$CA$13822</c:f>
              <c:numCache>
                <c:formatCode>0.00</c:formatCode>
                <c:ptCount val="5"/>
                <c:pt idx="0">
                  <c:v>4.333333333333333</c:v>
                </c:pt>
                <c:pt idx="1">
                  <c:v>4.333333333333333</c:v>
                </c:pt>
                <c:pt idx="2">
                  <c:v>4.3888888888888893</c:v>
                </c:pt>
                <c:pt idx="3">
                  <c:v>4.2962962962962967</c:v>
                </c:pt>
                <c:pt idx="4">
                  <c:v>4.3518518518518521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D7-4CAA-A39A-EFFF6CCB53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18752"/>
        <c:axId val="702912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СПО!$BW$13834:$CA$13834</c:f>
              <c:numCache>
                <c:formatCode>0.00</c:formatCode>
                <c:ptCount val="5"/>
                <c:pt idx="0">
                  <c:v>4.505876469117279</c:v>
                </c:pt>
                <c:pt idx="1">
                  <c:v>4.5403850962740684</c:v>
                </c:pt>
                <c:pt idx="2">
                  <c:v>4.5193798449612403</c:v>
                </c:pt>
                <c:pt idx="3">
                  <c:v>4.4701175293823452</c:v>
                </c:pt>
                <c:pt idx="4">
                  <c:v>4.4976244061015258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4D7-4CAA-A39A-EFFF6CCB53C9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СПО!$BW$13835:$CA$13835</c:f>
              <c:numCache>
                <c:formatCode>0.00</c:formatCode>
                <c:ptCount val="5"/>
                <c:pt idx="0">
                  <c:v>4.4906804401527056</c:v>
                </c:pt>
                <c:pt idx="1">
                  <c:v>4.5205479452054798</c:v>
                </c:pt>
                <c:pt idx="2">
                  <c:v>4.4754098360655741</c:v>
                </c:pt>
                <c:pt idx="3">
                  <c:v>4.4340893779474513</c:v>
                </c:pt>
                <c:pt idx="4">
                  <c:v>4.4574444194924769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4D7-4CAA-A39A-EFFF6CCB53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18752"/>
        <c:axId val="7029120"/>
      </c:lineChart>
      <c:catAx>
        <c:axId val="701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7029120"/>
        <c:crosses val="autoZero"/>
        <c:auto val="1"/>
        <c:lblAlgn val="ctr"/>
        <c:lblOffset val="100"/>
        <c:noMultiLvlLbl val="0"/>
      </c:catAx>
      <c:valAx>
        <c:axId val="70291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018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9.5034502266164098E-2"/>
          <c:w val="0.59970292411237291"/>
          <c:h val="0.18477246265269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СПО!$BW$13836:$CA$13836</c:f>
              <c:numCache>
                <c:formatCode>0.00</c:formatCode>
                <c:ptCount val="5"/>
                <c:pt idx="0">
                  <c:v>4.5405582164772085E-2</c:v>
                </c:pt>
                <c:pt idx="1">
                  <c:v>-1.4744070633042838E-2</c:v>
                </c:pt>
                <c:pt idx="2">
                  <c:v>6.2611806797852054E-3</c:v>
                </c:pt>
                <c:pt idx="3">
                  <c:v>6.8344009079193135E-2</c:v>
                </c:pt>
                <c:pt idx="4">
                  <c:v>7.9298670821550843E-2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B7-4541-B95F-07D1392F57DF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СПО!$BW$13837:$CA$13837</c:f>
              <c:numCache>
                <c:formatCode>0.00</c:formatCode>
                <c:ptCount val="5"/>
                <c:pt idx="0">
                  <c:v>-0.15734710681937258</c:v>
                </c:pt>
                <c:pt idx="1">
                  <c:v>-0.18721461187214672</c:v>
                </c:pt>
                <c:pt idx="2">
                  <c:v>-8.6520947176684793E-2</c:v>
                </c:pt>
                <c:pt idx="3">
                  <c:v>-0.13779308165115456</c:v>
                </c:pt>
                <c:pt idx="4">
                  <c:v>-0.10559256764062486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B7-4541-B95F-07D1392F5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647744"/>
        <c:axId val="129649280"/>
      </c:barChart>
      <c:catAx>
        <c:axId val="12964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29649280"/>
        <c:crosses val="autoZero"/>
        <c:auto val="1"/>
        <c:lblAlgn val="ctr"/>
        <c:lblOffset val="100"/>
        <c:noMultiLvlLbl val="0"/>
      </c:catAx>
      <c:valAx>
        <c:axId val="1296492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96477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492555629525622"/>
          <c:w val="0.5997380318268728"/>
          <c:h val="0.23554029366939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СПО!$BW$13849:$CA$13849</c:f>
              <c:numCache>
                <c:formatCode>0.00</c:formatCode>
                <c:ptCount val="5"/>
                <c:pt idx="0">
                  <c:v>4.6496815286624207</c:v>
                </c:pt>
                <c:pt idx="1">
                  <c:v>4.6433121019108281</c:v>
                </c:pt>
                <c:pt idx="2">
                  <c:v>4.6687898089171975</c:v>
                </c:pt>
                <c:pt idx="3">
                  <c:v>4.547770700636943</c:v>
                </c:pt>
                <c:pt idx="4">
                  <c:v>4.5923566878980893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D2-48FF-A033-6833F596074E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СПО!$BW$13850:$CA$13850</c:f>
              <c:numCache>
                <c:formatCode>0.00</c:formatCode>
                <c:ptCount val="5"/>
                <c:pt idx="0">
                  <c:v>4.5232558139534884</c:v>
                </c:pt>
                <c:pt idx="1">
                  <c:v>4.6744186046511631</c:v>
                </c:pt>
                <c:pt idx="2">
                  <c:v>4.6046511627906979</c:v>
                </c:pt>
                <c:pt idx="3">
                  <c:v>4.5755813953488369</c:v>
                </c:pt>
                <c:pt idx="4">
                  <c:v>4.5755813953488369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D2-48FF-A033-6833F5960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228032"/>
        <c:axId val="13524659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СПО!$BW$13862:$CA$13862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0D2-48FF-A033-6833F596074E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СПО!$BW$13863:$CA$13863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0D2-48FF-A033-6833F5960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228032"/>
        <c:axId val="135246592"/>
      </c:lineChart>
      <c:catAx>
        <c:axId val="13522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35246592"/>
        <c:crosses val="autoZero"/>
        <c:auto val="1"/>
        <c:lblAlgn val="ctr"/>
        <c:lblOffset val="100"/>
        <c:noMultiLvlLbl val="0"/>
      </c:catAx>
      <c:valAx>
        <c:axId val="1352465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522803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6024329268423757"/>
          <c:h val="0.2442119077220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СПО!$BW$13862:$CA$13862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88-4A83-83C2-F744A967CC08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СПО!$BW$13863:$CA$13863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88-4A83-83C2-F744A967C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292416"/>
        <c:axId val="135293952"/>
      </c:barChart>
      <c:catAx>
        <c:axId val="13529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35293952"/>
        <c:crosses val="autoZero"/>
        <c:auto val="1"/>
        <c:lblAlgn val="ctr"/>
        <c:lblOffset val="100"/>
        <c:noMultiLvlLbl val="0"/>
      </c:catAx>
      <c:valAx>
        <c:axId val="135293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52924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60107018256624556"/>
          <c:h val="0.2275034699609917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СПО!$BW$13822:$CA$13822</c:f>
              <c:numCache>
                <c:formatCode>0.00</c:formatCode>
                <c:ptCount val="5"/>
                <c:pt idx="0">
                  <c:v>4.333333333333333</c:v>
                </c:pt>
                <c:pt idx="1">
                  <c:v>4.333333333333333</c:v>
                </c:pt>
                <c:pt idx="2">
                  <c:v>4.3888888888888893</c:v>
                </c:pt>
                <c:pt idx="3">
                  <c:v>4.2962962962962967</c:v>
                </c:pt>
                <c:pt idx="4">
                  <c:v>4.3518518518518521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02-4D3C-BE63-FF043EA99C16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СПО!$BW$13850:$CA$13850</c:f>
              <c:numCache>
                <c:formatCode>0.00</c:formatCode>
                <c:ptCount val="5"/>
                <c:pt idx="0">
                  <c:v>4.5232558139534884</c:v>
                </c:pt>
                <c:pt idx="1">
                  <c:v>4.6744186046511631</c:v>
                </c:pt>
                <c:pt idx="2">
                  <c:v>4.6046511627906979</c:v>
                </c:pt>
                <c:pt idx="3">
                  <c:v>4.5755813953488369</c:v>
                </c:pt>
                <c:pt idx="4">
                  <c:v>4.5755813953488369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02-4D3C-BE63-FF043EA99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515392"/>
        <c:axId val="14153395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СПО!$BW$13821:$CA$13821</c:f>
              <c:numCache>
                <c:formatCode>0.00</c:formatCode>
                <c:ptCount val="5"/>
                <c:pt idx="0">
                  <c:v>4.5512820512820511</c:v>
                </c:pt>
                <c:pt idx="1">
                  <c:v>4.5256410256410255</c:v>
                </c:pt>
                <c:pt idx="2">
                  <c:v>4.5256410256410255</c:v>
                </c:pt>
                <c:pt idx="3">
                  <c:v>4.5384615384615383</c:v>
                </c:pt>
                <c:pt idx="4">
                  <c:v>4.5769230769230766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E02-4D3C-BE63-FF043EA99C16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СПО!$BW$13849:$CA$13849</c:f>
              <c:numCache>
                <c:formatCode>0.00</c:formatCode>
                <c:ptCount val="5"/>
                <c:pt idx="0">
                  <c:v>4.6496815286624207</c:v>
                </c:pt>
                <c:pt idx="1">
                  <c:v>4.6433121019108281</c:v>
                </c:pt>
                <c:pt idx="2">
                  <c:v>4.6687898089171975</c:v>
                </c:pt>
                <c:pt idx="3">
                  <c:v>4.547770700636943</c:v>
                </c:pt>
                <c:pt idx="4">
                  <c:v>4.5923566878980893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E02-4D3C-BE63-FF043EA99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515392"/>
        <c:axId val="141533952"/>
      </c:lineChart>
      <c:catAx>
        <c:axId val="14151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41533952"/>
        <c:crosses val="autoZero"/>
        <c:auto val="1"/>
        <c:lblAlgn val="ctr"/>
        <c:lblOffset val="100"/>
        <c:noMultiLvlLbl val="0"/>
      </c:catAx>
      <c:valAx>
        <c:axId val="1415339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1515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60107018256624556"/>
          <c:h val="0.17021369988657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СПО!$BW$13868:$CA$13868</c:f>
              <c:numCache>
                <c:formatCode>0.00</c:formatCode>
                <c:ptCount val="5"/>
                <c:pt idx="0">
                  <c:v>9.8399477380369582E-2</c:v>
                </c:pt>
                <c:pt idx="1">
                  <c:v>0.11767107626980255</c:v>
                </c:pt>
                <c:pt idx="2">
                  <c:v>0.14314878327617198</c:v>
                </c:pt>
                <c:pt idx="3">
                  <c:v>9.3091621754046727E-3</c:v>
                </c:pt>
                <c:pt idx="4">
                  <c:v>1.5433610975012613E-2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13-402F-ADD1-896ECF04465F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СПО!$BW$13869:$CA$13869</c:f>
              <c:numCache>
                <c:formatCode>0.00</c:formatCode>
                <c:ptCount val="5"/>
                <c:pt idx="0">
                  <c:v>0.18992248062015538</c:v>
                </c:pt>
                <c:pt idx="1">
                  <c:v>0.34108527131783006</c:v>
                </c:pt>
                <c:pt idx="2">
                  <c:v>0.21576227390180858</c:v>
                </c:pt>
                <c:pt idx="3">
                  <c:v>0.27928509905254018</c:v>
                </c:pt>
                <c:pt idx="4">
                  <c:v>0.22372954349698482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13-402F-ADD1-896ECF044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657984"/>
        <c:axId val="141659520"/>
      </c:barChart>
      <c:catAx>
        <c:axId val="14165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41659520"/>
        <c:crosses val="autoZero"/>
        <c:auto val="1"/>
        <c:lblAlgn val="ctr"/>
        <c:lblOffset val="100"/>
        <c:noMultiLvlLbl val="0"/>
      </c:catAx>
      <c:valAx>
        <c:axId val="141659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16579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42324930513907"/>
          <c:h val="0.22140978867501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СПО!$CB$13792:$CG$13792</c:f>
              <c:numCache>
                <c:formatCode>0.00</c:formatCode>
                <c:ptCount val="6"/>
                <c:pt idx="0">
                  <c:v>4.55241935483871</c:v>
                </c:pt>
                <c:pt idx="1">
                  <c:v>4.5766129032258061</c:v>
                </c:pt>
                <c:pt idx="2">
                  <c:v>4.5161290322580649</c:v>
                </c:pt>
                <c:pt idx="3">
                  <c:v>4.633064516129032</c:v>
                </c:pt>
                <c:pt idx="4">
                  <c:v>4.5</c:v>
                </c:pt>
                <c:pt idx="5">
                  <c:v>4.592741935483871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9D-4E8F-97A5-22EB68EAE61E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СПО!$CB$13793:$CG$13793</c:f>
              <c:numCache>
                <c:formatCode>0.00</c:formatCode>
                <c:ptCount val="6"/>
                <c:pt idx="0">
                  <c:v>4.4743083003952568</c:v>
                </c:pt>
                <c:pt idx="1">
                  <c:v>4.5019762845849804</c:v>
                </c:pt>
                <c:pt idx="2">
                  <c:v>4.4624505928853759</c:v>
                </c:pt>
                <c:pt idx="3">
                  <c:v>4.5849802371541504</c:v>
                </c:pt>
                <c:pt idx="4">
                  <c:v>4.4545454545454541</c:v>
                </c:pt>
                <c:pt idx="5">
                  <c:v>4.5494071146245059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9D-4E8F-97A5-22EB68EAE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723520"/>
        <c:axId val="14172569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СПО!$CB$13806:$CG$13806</c:f>
              <c:numCache>
                <c:formatCode>0.00</c:formatCode>
                <c:ptCount val="6"/>
                <c:pt idx="0">
                  <c:v>4.3694515888160623</c:v>
                </c:pt>
                <c:pt idx="1">
                  <c:v>4.3372604330871978</c:v>
                </c:pt>
                <c:pt idx="2">
                  <c:v>4.2999253297934121</c:v>
                </c:pt>
                <c:pt idx="3">
                  <c:v>4.3717746619098978</c:v>
                </c:pt>
                <c:pt idx="4">
                  <c:v>4.2895544677673607</c:v>
                </c:pt>
                <c:pt idx="5">
                  <c:v>4.4584750684476893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69D-4E8F-97A5-22EB68EAE61E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СПО!$CB$13807:$CG$13807</c:f>
              <c:numCache>
                <c:formatCode>0.00</c:formatCode>
                <c:ptCount val="6"/>
                <c:pt idx="0">
                  <c:v>4.3986059681986491</c:v>
                </c:pt>
                <c:pt idx="1">
                  <c:v>4.3546794452915121</c:v>
                </c:pt>
                <c:pt idx="2">
                  <c:v>4.3218616133013867</c:v>
                </c:pt>
                <c:pt idx="3">
                  <c:v>4.4225658897843605</c:v>
                </c:pt>
                <c:pt idx="4">
                  <c:v>4.299934654759312</c:v>
                </c:pt>
                <c:pt idx="5">
                  <c:v>4.4669280476294198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69D-4E8F-97A5-22EB68EAE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723520"/>
        <c:axId val="141725696"/>
      </c:lineChart>
      <c:catAx>
        <c:axId val="14172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41725696"/>
        <c:crosses val="autoZero"/>
        <c:auto val="1"/>
        <c:lblAlgn val="ctr"/>
        <c:lblOffset val="100"/>
        <c:noMultiLvlLbl val="0"/>
      </c:catAx>
      <c:valAx>
        <c:axId val="14172569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1723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82185992059552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СПО!$G$13864:$J$13864</c:f>
              <c:numCache>
                <c:formatCode>0.00</c:formatCode>
                <c:ptCount val="4"/>
                <c:pt idx="0">
                  <c:v>0.20392245330926961</c:v>
                </c:pt>
                <c:pt idx="1">
                  <c:v>0.21868765169587334</c:v>
                </c:pt>
                <c:pt idx="2">
                  <c:v>0.24199501773551813</c:v>
                </c:pt>
                <c:pt idx="3">
                  <c:v>0.21194223517120303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01-4082-B2CE-654AC43189A0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СПО!$G$13865:$J$13865</c:f>
              <c:numCache>
                <c:formatCode>0.00</c:formatCode>
                <c:ptCount val="4"/>
                <c:pt idx="0">
                  <c:v>0.20315039569820659</c:v>
                </c:pt>
                <c:pt idx="1">
                  <c:v>0.17301986339171282</c:v>
                </c:pt>
                <c:pt idx="2">
                  <c:v>0.16265904377557305</c:v>
                </c:pt>
                <c:pt idx="3">
                  <c:v>0.19235287267277368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01-4082-B2CE-654AC43189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14784"/>
        <c:axId val="83016320"/>
      </c:barChart>
      <c:catAx>
        <c:axId val="8301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83016320"/>
        <c:crosses val="autoZero"/>
        <c:auto val="1"/>
        <c:lblAlgn val="ctr"/>
        <c:lblOffset val="100"/>
        <c:noMultiLvlLbl val="0"/>
      </c:catAx>
      <c:valAx>
        <c:axId val="83016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30147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180355745005558"/>
          <c:w val="0.59970636348589101"/>
          <c:h val="0.197779553871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СПО!$CB$13808:$CG$13808</c:f>
              <c:numCache>
                <c:formatCode>0.00</c:formatCode>
                <c:ptCount val="6"/>
                <c:pt idx="0">
                  <c:v>0.18296776602264764</c:v>
                </c:pt>
                <c:pt idx="1">
                  <c:v>0.23935247013860828</c:v>
                </c:pt>
                <c:pt idx="2">
                  <c:v>0.21620370246465281</c:v>
                </c:pt>
                <c:pt idx="3">
                  <c:v>0.2612898542191342</c:v>
                </c:pt>
                <c:pt idx="4">
                  <c:v>0.21044553223263929</c:v>
                </c:pt>
                <c:pt idx="5">
                  <c:v>0.13426686703618174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08-4128-98F6-4F991BEE84D7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СПО!$CB$13809:$CG$13809</c:f>
              <c:numCache>
                <c:formatCode>0.00</c:formatCode>
                <c:ptCount val="6"/>
                <c:pt idx="0">
                  <c:v>7.5702332196607713E-2</c:v>
                </c:pt>
                <c:pt idx="1">
                  <c:v>0.14729683929346837</c:v>
                </c:pt>
                <c:pt idx="2">
                  <c:v>0.14058897958398919</c:v>
                </c:pt>
                <c:pt idx="3">
                  <c:v>0.16241434736978988</c:v>
                </c:pt>
                <c:pt idx="4">
                  <c:v>0.15461079978614212</c:v>
                </c:pt>
                <c:pt idx="5">
                  <c:v>8.2479066995086114E-2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08-4128-98F6-4F991BEE8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799424"/>
        <c:axId val="141800960"/>
      </c:barChart>
      <c:catAx>
        <c:axId val="14179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41800960"/>
        <c:crosses val="autoZero"/>
        <c:auto val="1"/>
        <c:lblAlgn val="ctr"/>
        <c:lblOffset val="100"/>
        <c:noMultiLvlLbl val="0"/>
      </c:catAx>
      <c:valAx>
        <c:axId val="1418009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17994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546110176031437E-2"/>
          <c:y val="0.1268662140916596"/>
          <c:w val="0.6119949226248439"/>
          <c:h val="0.22128155033252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СПО!$CB$13821:$CG$13821</c:f>
              <c:numCache>
                <c:formatCode>0.00</c:formatCode>
                <c:ptCount val="6"/>
                <c:pt idx="0">
                  <c:v>4.5256410256410255</c:v>
                </c:pt>
                <c:pt idx="1">
                  <c:v>4.5769230769230766</c:v>
                </c:pt>
                <c:pt idx="2">
                  <c:v>4.5128205128205128</c:v>
                </c:pt>
                <c:pt idx="3">
                  <c:v>4.6282051282051286</c:v>
                </c:pt>
                <c:pt idx="4">
                  <c:v>4.5641025641025639</c:v>
                </c:pt>
                <c:pt idx="5">
                  <c:v>4.5769230769230766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CA-4EEE-B072-C47A29C03169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СПО!$CB$13822:$CG$13822</c:f>
              <c:numCache>
                <c:formatCode>0.00</c:formatCode>
                <c:ptCount val="6"/>
                <c:pt idx="0">
                  <c:v>4.3148148148148149</c:v>
                </c:pt>
                <c:pt idx="1">
                  <c:v>4.2777777777777777</c:v>
                </c:pt>
                <c:pt idx="2">
                  <c:v>4.3888888888888893</c:v>
                </c:pt>
                <c:pt idx="3">
                  <c:v>4.3518518518518521</c:v>
                </c:pt>
                <c:pt idx="4">
                  <c:v>4.2037037037037033</c:v>
                </c:pt>
                <c:pt idx="5">
                  <c:v>4.1851851851851851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CA-4EEE-B072-C47A29C03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004224"/>
        <c:axId val="14200614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СПО!$CB$13834:$CG$13834</c:f>
              <c:numCache>
                <c:formatCode>0.00</c:formatCode>
                <c:ptCount val="6"/>
                <c:pt idx="0">
                  <c:v>4.4191047761940485</c:v>
                </c:pt>
                <c:pt idx="1">
                  <c:v>4.4088522130532635</c:v>
                </c:pt>
                <c:pt idx="2">
                  <c:v>4.3638409602400596</c:v>
                </c:pt>
                <c:pt idx="3">
                  <c:v>4.4223555888972239</c:v>
                </c:pt>
                <c:pt idx="4">
                  <c:v>4.3795948987246813</c:v>
                </c:pt>
                <c:pt idx="5">
                  <c:v>4.515628907226807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8CA-4EEE-B072-C47A29C03169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СПО!$CB$13835:$CG$13835</c:f>
              <c:numCache>
                <c:formatCode>0.00</c:formatCode>
                <c:ptCount val="6"/>
                <c:pt idx="0">
                  <c:v>4.3860318886144176</c:v>
                </c:pt>
                <c:pt idx="1">
                  <c:v>4.3999550864585677</c:v>
                </c:pt>
                <c:pt idx="2">
                  <c:v>4.3667190657983381</c:v>
                </c:pt>
                <c:pt idx="3">
                  <c:v>4.4057938468448237</c:v>
                </c:pt>
                <c:pt idx="4">
                  <c:v>4.3624522793622278</c:v>
                </c:pt>
                <c:pt idx="5">
                  <c:v>4.4733887267011001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8CA-4EEE-B072-C47A29C03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004224"/>
        <c:axId val="142006144"/>
      </c:lineChart>
      <c:catAx>
        <c:axId val="14200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42006144"/>
        <c:crosses val="autoZero"/>
        <c:auto val="1"/>
        <c:lblAlgn val="ctr"/>
        <c:lblOffset val="100"/>
        <c:noMultiLvlLbl val="0"/>
      </c:catAx>
      <c:valAx>
        <c:axId val="14200614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0042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1360783849387242E-2"/>
          <c:w val="0.59970991033983156"/>
          <c:h val="0.15970602358915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СПО!$CB$13836:$CG$13836</c:f>
              <c:numCache>
                <c:formatCode>0.00</c:formatCode>
                <c:ptCount val="6"/>
                <c:pt idx="0">
                  <c:v>0.10653624944697704</c:v>
                </c:pt>
                <c:pt idx="1">
                  <c:v>0.16807086386981318</c:v>
                </c:pt>
                <c:pt idx="2">
                  <c:v>0.14897955258045315</c:v>
                </c:pt>
                <c:pt idx="3">
                  <c:v>0.20584953930790473</c:v>
                </c:pt>
                <c:pt idx="4">
                  <c:v>0.18450766537788255</c:v>
                </c:pt>
                <c:pt idx="5">
                  <c:v>6.1294169696269662E-2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42-4FC1-9F93-6B8DE96CF802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СПО!$CB$13837:$CG$13837</c:f>
              <c:numCache>
                <c:formatCode>0.00</c:formatCode>
                <c:ptCount val="6"/>
                <c:pt idx="0">
                  <c:v>-7.1217073799602737E-2</c:v>
                </c:pt>
                <c:pt idx="1">
                  <c:v>-0.12217730868079002</c:v>
                </c:pt>
                <c:pt idx="2">
                  <c:v>2.2169823090551155E-2</c:v>
                </c:pt>
                <c:pt idx="3">
                  <c:v>-5.3941994992971587E-2</c:v>
                </c:pt>
                <c:pt idx="4">
                  <c:v>-0.15874857565852452</c:v>
                </c:pt>
                <c:pt idx="5">
                  <c:v>-0.28820354151591498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42-4FC1-9F93-6B8DE96CF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858688"/>
        <c:axId val="141860224"/>
      </c:barChart>
      <c:catAx>
        <c:axId val="14185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41860224"/>
        <c:crosses val="autoZero"/>
        <c:auto val="1"/>
        <c:lblAlgn val="ctr"/>
        <c:lblOffset val="100"/>
        <c:noMultiLvlLbl val="0"/>
      </c:catAx>
      <c:valAx>
        <c:axId val="1418602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1858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2337118812899E-2"/>
          <c:y val="0.14166354888605862"/>
          <c:w val="0.60521191815270459"/>
          <c:h val="0.21871317456292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СПО!$CB$13849:$CG$13849</c:f>
              <c:numCache>
                <c:formatCode>0.00</c:formatCode>
                <c:ptCount val="6"/>
                <c:pt idx="0">
                  <c:v>4.5668789808917198</c:v>
                </c:pt>
                <c:pt idx="1">
                  <c:v>4.5668789808917198</c:v>
                </c:pt>
                <c:pt idx="2">
                  <c:v>4.5031847133757958</c:v>
                </c:pt>
                <c:pt idx="3">
                  <c:v>4.6114649681528661</c:v>
                </c:pt>
                <c:pt idx="4">
                  <c:v>4.4585987261146496</c:v>
                </c:pt>
                <c:pt idx="5">
                  <c:v>4.5923566878980893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BA-4353-B4BE-AD570370C197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СПО!$CB$13850:$CG$13850</c:f>
              <c:numCache>
                <c:formatCode>0.00</c:formatCode>
                <c:ptCount val="6"/>
                <c:pt idx="0">
                  <c:v>4.5174418604651159</c:v>
                </c:pt>
                <c:pt idx="1">
                  <c:v>4.5872093023255811</c:v>
                </c:pt>
                <c:pt idx="2">
                  <c:v>4.4825581395348841</c:v>
                </c:pt>
                <c:pt idx="3">
                  <c:v>4.7034883720930232</c:v>
                </c:pt>
                <c:pt idx="4">
                  <c:v>4.5639534883720927</c:v>
                </c:pt>
                <c:pt idx="5">
                  <c:v>4.691860465116279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BA-4353-B4BE-AD570370C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067584"/>
        <c:axId val="14208204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СПО!$CB$13862:$CG$13862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2BA-4353-B4BE-AD570370C197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СПО!$CB$13863:$CG$13863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2BA-4353-B4BE-AD570370C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067584"/>
        <c:axId val="142082048"/>
      </c:lineChart>
      <c:catAx>
        <c:axId val="14206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42082048"/>
        <c:crosses val="autoZero"/>
        <c:auto val="1"/>
        <c:lblAlgn val="ctr"/>
        <c:lblOffset val="100"/>
        <c:noMultiLvlLbl val="0"/>
      </c:catAx>
      <c:valAx>
        <c:axId val="14208204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067584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268910465139227"/>
          <c:w val="0.59971571428264336"/>
          <c:h val="0.23585768884152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СПО!$CB$13862:$CG$13862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6D-4825-AF38-A5BED05F9025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СПО!$CB$13863:$CG$13863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6D-4825-AF38-A5BED05F9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139392"/>
        <c:axId val="142140928"/>
      </c:barChart>
      <c:catAx>
        <c:axId val="14213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42140928"/>
        <c:crosses val="autoZero"/>
        <c:auto val="1"/>
        <c:lblAlgn val="ctr"/>
        <c:lblOffset val="100"/>
        <c:noMultiLvlLbl val="0"/>
      </c:catAx>
      <c:valAx>
        <c:axId val="142140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139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9288372123017796"/>
          <c:h val="0.235848972825765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СПО!$CB$13822:$CG$13822</c:f>
              <c:numCache>
                <c:formatCode>0.00</c:formatCode>
                <c:ptCount val="6"/>
                <c:pt idx="0">
                  <c:v>4.3148148148148149</c:v>
                </c:pt>
                <c:pt idx="1">
                  <c:v>4.2777777777777777</c:v>
                </c:pt>
                <c:pt idx="2">
                  <c:v>4.3888888888888893</c:v>
                </c:pt>
                <c:pt idx="3">
                  <c:v>4.3518518518518521</c:v>
                </c:pt>
                <c:pt idx="4">
                  <c:v>4.2037037037037033</c:v>
                </c:pt>
                <c:pt idx="5">
                  <c:v>4.1851851851851851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C0-41B4-800E-23E5A83EE43D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СПО!$CB$13850:$CG$13850</c:f>
              <c:numCache>
                <c:formatCode>0.00</c:formatCode>
                <c:ptCount val="6"/>
                <c:pt idx="0">
                  <c:v>4.5174418604651159</c:v>
                </c:pt>
                <c:pt idx="1">
                  <c:v>4.5872093023255811</c:v>
                </c:pt>
                <c:pt idx="2">
                  <c:v>4.4825581395348841</c:v>
                </c:pt>
                <c:pt idx="3">
                  <c:v>4.7034883720930232</c:v>
                </c:pt>
                <c:pt idx="4">
                  <c:v>4.5639534883720927</c:v>
                </c:pt>
                <c:pt idx="5">
                  <c:v>4.691860465116279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C0-41B4-800E-23E5A83EE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204288"/>
        <c:axId val="14221465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СПО!$CB$13821:$CG$13821</c:f>
              <c:numCache>
                <c:formatCode>0.00</c:formatCode>
                <c:ptCount val="6"/>
                <c:pt idx="0">
                  <c:v>4.5256410256410255</c:v>
                </c:pt>
                <c:pt idx="1">
                  <c:v>4.5769230769230766</c:v>
                </c:pt>
                <c:pt idx="2">
                  <c:v>4.5128205128205128</c:v>
                </c:pt>
                <c:pt idx="3">
                  <c:v>4.6282051282051286</c:v>
                </c:pt>
                <c:pt idx="4">
                  <c:v>4.5641025641025639</c:v>
                </c:pt>
                <c:pt idx="5">
                  <c:v>4.5769230769230766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4C0-41B4-800E-23E5A83EE43D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СПО!$CB$13849:$CG$13849</c:f>
              <c:numCache>
                <c:formatCode>0.00</c:formatCode>
                <c:ptCount val="6"/>
                <c:pt idx="0">
                  <c:v>4.5668789808917198</c:v>
                </c:pt>
                <c:pt idx="1">
                  <c:v>4.5668789808917198</c:v>
                </c:pt>
                <c:pt idx="2">
                  <c:v>4.5031847133757958</c:v>
                </c:pt>
                <c:pt idx="3">
                  <c:v>4.6114649681528661</c:v>
                </c:pt>
                <c:pt idx="4">
                  <c:v>4.4585987261146496</c:v>
                </c:pt>
                <c:pt idx="5">
                  <c:v>4.5923566878980893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4C0-41B4-800E-23E5A83EE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204288"/>
        <c:axId val="142214656"/>
      </c:lineChart>
      <c:catAx>
        <c:axId val="14220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42214656"/>
        <c:crosses val="autoZero"/>
        <c:auto val="1"/>
        <c:lblAlgn val="ctr"/>
        <c:lblOffset val="100"/>
        <c:noMultiLvlLbl val="0"/>
      </c:catAx>
      <c:valAx>
        <c:axId val="14221465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204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31318782520606"/>
          <c:w val="0.60380835380835385"/>
          <c:h val="0.18741638486411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СПО!$CB$13868:$CG$13868</c:f>
              <c:numCache>
                <c:formatCode>0.00</c:formatCode>
                <c:ptCount val="6"/>
                <c:pt idx="0">
                  <c:v>4.1237955250694291E-2</c:v>
                </c:pt>
                <c:pt idx="1">
                  <c:v>-1.0044096031356808E-2</c:v>
                </c:pt>
                <c:pt idx="2">
                  <c:v>-9.6357994447169304E-3</c:v>
                </c:pt>
                <c:pt idx="3">
                  <c:v>-1.6740160052262532E-2</c:v>
                </c:pt>
                <c:pt idx="4">
                  <c:v>-0.1055038379879143</c:v>
                </c:pt>
                <c:pt idx="5">
                  <c:v>1.5433610975012613E-2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B4-451C-B10E-A7370E8685DD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СПО!$CB$13869:$CG$13869</c:f>
              <c:numCache>
                <c:formatCode>0.00</c:formatCode>
                <c:ptCount val="6"/>
                <c:pt idx="0">
                  <c:v>0.20262704565030099</c:v>
                </c:pt>
                <c:pt idx="1">
                  <c:v>0.30943152454780343</c:v>
                </c:pt>
                <c:pt idx="2">
                  <c:v>9.366925064599485E-2</c:v>
                </c:pt>
                <c:pt idx="3">
                  <c:v>0.35163652024117109</c:v>
                </c:pt>
                <c:pt idx="4">
                  <c:v>0.36024978466838942</c:v>
                </c:pt>
                <c:pt idx="5">
                  <c:v>0.50667527993109385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B4-451C-B10E-A7370E868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485376"/>
        <c:axId val="142486912"/>
      </c:barChart>
      <c:catAx>
        <c:axId val="14248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42486912"/>
        <c:crosses val="autoZero"/>
        <c:auto val="1"/>
        <c:lblAlgn val="ctr"/>
        <c:lblOffset val="100"/>
        <c:noMultiLvlLbl val="0"/>
      </c:catAx>
      <c:valAx>
        <c:axId val="142486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4853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1844210263190785"/>
          <c:w val="0.58877248759138523"/>
          <c:h val="0.45861569935337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СПО!$CH$13792:$CL$13792</c:f>
              <c:numCache>
                <c:formatCode>0.00</c:formatCode>
                <c:ptCount val="5"/>
                <c:pt idx="0">
                  <c:v>4.721774193548387</c:v>
                </c:pt>
                <c:pt idx="1">
                  <c:v>4.625</c:v>
                </c:pt>
                <c:pt idx="2">
                  <c:v>4.620967741935484</c:v>
                </c:pt>
                <c:pt idx="3">
                  <c:v>4.625</c:v>
                </c:pt>
                <c:pt idx="4">
                  <c:v>4.57258064516129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86-448A-BC23-D0445CBF4F6A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СПО!$CH$13793:$CL$13793</c:f>
              <c:numCache>
                <c:formatCode>0.00</c:formatCode>
                <c:ptCount val="5"/>
                <c:pt idx="0">
                  <c:v>4.6837944664031621</c:v>
                </c:pt>
                <c:pt idx="1">
                  <c:v>4.5138339920948614</c:v>
                </c:pt>
                <c:pt idx="2">
                  <c:v>4.5375494071146241</c:v>
                </c:pt>
                <c:pt idx="3">
                  <c:v>4.5968379446640313</c:v>
                </c:pt>
                <c:pt idx="4">
                  <c:v>4.5177865612648223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86-448A-BC23-D0445CBF4F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288768"/>
        <c:axId val="14230323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СПО!$CH$13806:$CL$13806</c:f>
              <c:numCache>
                <c:formatCode>0.00</c:formatCode>
                <c:ptCount val="5"/>
                <c:pt idx="0">
                  <c:v>4.5697336762631711</c:v>
                </c:pt>
                <c:pt idx="1">
                  <c:v>4.4383141126690449</c:v>
                </c:pt>
                <c:pt idx="2">
                  <c:v>4.4404712519704637</c:v>
                </c:pt>
                <c:pt idx="3">
                  <c:v>4.4896706214220528</c:v>
                </c:pt>
                <c:pt idx="4">
                  <c:v>4.4855222766116318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E86-448A-BC23-D0445CBF4F6A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СПО!$CH$13807:$CL$13807</c:f>
              <c:numCache>
                <c:formatCode>0.00</c:formatCode>
                <c:ptCount val="5"/>
                <c:pt idx="0">
                  <c:v>4.5879619545487547</c:v>
                </c:pt>
                <c:pt idx="1">
                  <c:v>4.4561823858273435</c:v>
                </c:pt>
                <c:pt idx="2">
                  <c:v>4.4549480868365645</c:v>
                </c:pt>
                <c:pt idx="3">
                  <c:v>4.5044652581137008</c:v>
                </c:pt>
                <c:pt idx="4">
                  <c:v>4.4868946489508454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E86-448A-BC23-D0445CBF4F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288768"/>
        <c:axId val="142303232"/>
      </c:lineChart>
      <c:catAx>
        <c:axId val="14228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303232"/>
        <c:crosses val="autoZero"/>
        <c:auto val="1"/>
        <c:lblAlgn val="ctr"/>
        <c:lblOffset val="100"/>
        <c:noMultiLvlLbl val="0"/>
      </c:catAx>
      <c:valAx>
        <c:axId val="14230323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2887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224633105072392"/>
          <c:w val="0.58056732466181282"/>
          <c:h val="0.4168446049506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СПО!$CH$13808:$CL$13808</c:f>
              <c:numCache>
                <c:formatCode>0.00</c:formatCode>
                <c:ptCount val="5"/>
                <c:pt idx="0">
                  <c:v>0.15204051728521595</c:v>
                </c:pt>
                <c:pt idx="1">
                  <c:v>0.18668588733095515</c:v>
                </c:pt>
                <c:pt idx="2">
                  <c:v>0.18049648996502032</c:v>
                </c:pt>
                <c:pt idx="3">
                  <c:v>0.13532937857794725</c:v>
                </c:pt>
                <c:pt idx="4">
                  <c:v>8.7058368549658205E-2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83-4386-80EA-6598495C5909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СПО!$CH$13809:$CL$13809</c:f>
              <c:numCache>
                <c:formatCode>0.00</c:formatCode>
                <c:ptCount val="5"/>
                <c:pt idx="0">
                  <c:v>9.5832511854407443E-2</c:v>
                </c:pt>
                <c:pt idx="1">
                  <c:v>5.7651606267517863E-2</c:v>
                </c:pt>
                <c:pt idx="2">
                  <c:v>8.2601320278059553E-2</c:v>
                </c:pt>
                <c:pt idx="3">
                  <c:v>9.2372686550330485E-2</c:v>
                </c:pt>
                <c:pt idx="4">
                  <c:v>3.089191231397681E-2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83-4386-80EA-6598495C5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6000"/>
        <c:axId val="142337536"/>
      </c:barChart>
      <c:catAx>
        <c:axId val="14233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42337536"/>
        <c:crosses val="autoZero"/>
        <c:auto val="1"/>
        <c:lblAlgn val="ctr"/>
        <c:lblOffset val="100"/>
        <c:noMultiLvlLbl val="0"/>
      </c:catAx>
      <c:valAx>
        <c:axId val="1423375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3360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СПО!$CH$13821:$CL$13821</c:f>
              <c:numCache>
                <c:formatCode>0.00</c:formatCode>
                <c:ptCount val="5"/>
                <c:pt idx="0">
                  <c:v>4.615384615384615</c:v>
                </c:pt>
                <c:pt idx="1">
                  <c:v>4.5641025641025639</c:v>
                </c:pt>
                <c:pt idx="2">
                  <c:v>4.5512820512820511</c:v>
                </c:pt>
                <c:pt idx="3">
                  <c:v>4.6538461538461542</c:v>
                </c:pt>
                <c:pt idx="4">
                  <c:v>4.6025641025641022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96-4A38-A644-37AD876836F2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СПО!$CH$13822:$CL$13822</c:f>
              <c:numCache>
                <c:formatCode>0.00</c:formatCode>
                <c:ptCount val="5"/>
                <c:pt idx="0">
                  <c:v>4.4814814814814818</c:v>
                </c:pt>
                <c:pt idx="1">
                  <c:v>4.2777777777777777</c:v>
                </c:pt>
                <c:pt idx="2">
                  <c:v>4.3148148148148149</c:v>
                </c:pt>
                <c:pt idx="3">
                  <c:v>4.4444444444444446</c:v>
                </c:pt>
                <c:pt idx="4">
                  <c:v>4.3148148148148149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96-4A38-A644-37AD87683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14528"/>
        <c:axId val="1426164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СПО!$CH$13834:$CL$13834</c:f>
              <c:numCache>
                <c:formatCode>0.00</c:formatCode>
                <c:ptCount val="5"/>
                <c:pt idx="0">
                  <c:v>4.5998999749937486</c:v>
                </c:pt>
                <c:pt idx="1">
                  <c:v>4.4738684671167794</c:v>
                </c:pt>
                <c:pt idx="2">
                  <c:v>4.4926231557889471</c:v>
                </c:pt>
                <c:pt idx="3">
                  <c:v>4.5328832208052017</c:v>
                </c:pt>
                <c:pt idx="4">
                  <c:v>4.5068767191797949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896-4A38-A644-37AD876836F2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СПО!$CH$13835:$CL$13835</c:f>
              <c:numCache>
                <c:formatCode>0.00</c:formatCode>
                <c:ptCount val="5"/>
                <c:pt idx="0">
                  <c:v>4.584998877161464</c:v>
                </c:pt>
                <c:pt idx="1">
                  <c:v>4.4738378621154276</c:v>
                </c:pt>
                <c:pt idx="2">
                  <c:v>4.4915787109813605</c:v>
                </c:pt>
                <c:pt idx="3">
                  <c:v>4.5400853357287225</c:v>
                </c:pt>
                <c:pt idx="4">
                  <c:v>4.4996631484392546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896-4A38-A644-37AD87683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14528"/>
        <c:axId val="142616448"/>
      </c:lineChart>
      <c:catAx>
        <c:axId val="14261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616448"/>
        <c:crosses val="autoZero"/>
        <c:auto val="1"/>
        <c:lblAlgn val="ctr"/>
        <c:lblOffset val="100"/>
        <c:noMultiLvlLbl val="0"/>
      </c:catAx>
      <c:valAx>
        <c:axId val="14261644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6145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52040085898355"/>
          <c:w val="0.57510731645135249"/>
          <c:h val="0.48984375385678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СПО!$G$13822:$J$13822</c:f>
              <c:numCache>
                <c:formatCode>0.00</c:formatCode>
                <c:ptCount val="4"/>
                <c:pt idx="0">
                  <c:v>4.4259259259259256</c:v>
                </c:pt>
                <c:pt idx="1">
                  <c:v>4.3888888888888893</c:v>
                </c:pt>
                <c:pt idx="2">
                  <c:v>4.3703703703703702</c:v>
                </c:pt>
                <c:pt idx="3">
                  <c:v>4.333333333333333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65-4F82-9670-261A77755FE0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СПО!$G$13850:$J$13850</c:f>
              <c:numCache>
                <c:formatCode>0.00</c:formatCode>
                <c:ptCount val="4"/>
                <c:pt idx="0">
                  <c:v>4.6162790697674421</c:v>
                </c:pt>
                <c:pt idx="1">
                  <c:v>4.6337209302325579</c:v>
                </c:pt>
                <c:pt idx="2">
                  <c:v>4.6198830409356724</c:v>
                </c:pt>
                <c:pt idx="3">
                  <c:v>4.6279069767441863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65-4F82-9670-261A77755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41184"/>
        <c:axId val="8414310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СПО!$G$13821:$J$13821</c:f>
              <c:numCache>
                <c:formatCode>0.00</c:formatCode>
                <c:ptCount val="4"/>
                <c:pt idx="0">
                  <c:v>4.4615384615384617</c:v>
                </c:pt>
                <c:pt idx="1">
                  <c:v>4.5512820512820511</c:v>
                </c:pt>
                <c:pt idx="2">
                  <c:v>4.6025641025641022</c:v>
                </c:pt>
                <c:pt idx="3">
                  <c:v>4.5256410256410255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C65-4F82-9670-261A77755FE0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СПО!$G$13849:$J$13849</c:f>
              <c:numCache>
                <c:formatCode>0.00</c:formatCode>
                <c:ptCount val="4"/>
                <c:pt idx="0">
                  <c:v>4.5859872611464967</c:v>
                </c:pt>
                <c:pt idx="1">
                  <c:v>4.6624203821656049</c:v>
                </c:pt>
                <c:pt idx="2">
                  <c:v>4.6496815286624207</c:v>
                </c:pt>
                <c:pt idx="3">
                  <c:v>4.6114649681528661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C65-4F82-9670-261A77755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141184"/>
        <c:axId val="84143104"/>
      </c:lineChart>
      <c:catAx>
        <c:axId val="8414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143104"/>
        <c:crosses val="autoZero"/>
        <c:auto val="1"/>
        <c:lblAlgn val="ctr"/>
        <c:lblOffset val="100"/>
        <c:noMultiLvlLbl val="0"/>
      </c:catAx>
      <c:valAx>
        <c:axId val="8414310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1411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СПО!$CH$13836:$CL$13836</c:f>
              <c:numCache>
                <c:formatCode>0.00</c:formatCode>
                <c:ptCount val="5"/>
                <c:pt idx="0">
                  <c:v>1.5484640390866389E-2</c:v>
                </c:pt>
                <c:pt idx="1">
                  <c:v>9.023409698578444E-2</c:v>
                </c:pt>
                <c:pt idx="2">
                  <c:v>5.8658895493103991E-2</c:v>
                </c:pt>
                <c:pt idx="3">
                  <c:v>0.12096293304095251</c:v>
                </c:pt>
                <c:pt idx="4">
                  <c:v>9.5687383384307267E-2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04-4C81-B019-2F74C13188C5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СПО!$CH$13837:$CL$13837</c:f>
              <c:numCache>
                <c:formatCode>0.00</c:formatCode>
                <c:ptCount val="5"/>
                <c:pt idx="0">
                  <c:v>-0.10351739567998219</c:v>
                </c:pt>
                <c:pt idx="1">
                  <c:v>-0.19606008433764988</c:v>
                </c:pt>
                <c:pt idx="2">
                  <c:v>-0.17676389616654564</c:v>
                </c:pt>
                <c:pt idx="3">
                  <c:v>-9.5640891284277885E-2</c:v>
                </c:pt>
                <c:pt idx="4">
                  <c:v>-0.18484833362443975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04-4C81-B019-2F74C1318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86080"/>
        <c:axId val="142687616"/>
      </c:barChart>
      <c:catAx>
        <c:axId val="14268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42687616"/>
        <c:crosses val="autoZero"/>
        <c:auto val="1"/>
        <c:lblAlgn val="ctr"/>
        <c:lblOffset val="100"/>
        <c:noMultiLvlLbl val="0"/>
      </c:catAx>
      <c:valAx>
        <c:axId val="1426876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68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8061763786287E-2"/>
          <c:y val="0.1374790507383580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СПО!$CH$13849:$CL$13849</c:f>
              <c:numCache>
                <c:formatCode>0.00</c:formatCode>
                <c:ptCount val="5"/>
                <c:pt idx="0">
                  <c:v>4.7707006369426752</c:v>
                </c:pt>
                <c:pt idx="1">
                  <c:v>4.6560509554140124</c:v>
                </c:pt>
                <c:pt idx="2">
                  <c:v>4.6496815286624207</c:v>
                </c:pt>
                <c:pt idx="3">
                  <c:v>4.5859872611464967</c:v>
                </c:pt>
                <c:pt idx="4">
                  <c:v>4.5350318471337578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B5-4F93-A885-8BEF7B289F66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СПО!$CH$13850:$CL$13850</c:f>
              <c:numCache>
                <c:formatCode>0.00</c:formatCode>
                <c:ptCount val="5"/>
                <c:pt idx="0">
                  <c:v>4.7732558139534884</c:v>
                </c:pt>
                <c:pt idx="1">
                  <c:v>4.6162790697674421</c:v>
                </c:pt>
                <c:pt idx="2">
                  <c:v>4.6220930232558137</c:v>
                </c:pt>
                <c:pt idx="3">
                  <c:v>4.6686046511627906</c:v>
                </c:pt>
                <c:pt idx="4">
                  <c:v>4.6046511627906979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B5-4F93-A885-8BEF7B289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763904"/>
        <c:axId val="14277017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СПО!$CH$13862:$CL$13862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8B5-4F93-A885-8BEF7B289F66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СПО!$CH$13863:$CL$13863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8B5-4F93-A885-8BEF7B289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763904"/>
        <c:axId val="142770176"/>
      </c:lineChart>
      <c:catAx>
        <c:axId val="1427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770176"/>
        <c:crosses val="autoZero"/>
        <c:auto val="1"/>
        <c:lblAlgn val="ctr"/>
        <c:lblOffset val="100"/>
        <c:noMultiLvlLbl val="0"/>
      </c:catAx>
      <c:valAx>
        <c:axId val="14277017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2763904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39397542412461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СПО!$CH$13862:$CL$13862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39-4513-8B2C-9C71E296AB74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СПО!$CH$13863:$CL$13863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39-4513-8B2C-9C71E296A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945728"/>
        <c:axId val="143947264"/>
      </c:barChart>
      <c:catAx>
        <c:axId val="14394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43947264"/>
        <c:crosses val="autoZero"/>
        <c:auto val="1"/>
        <c:lblAlgn val="ctr"/>
        <c:lblOffset val="100"/>
        <c:noMultiLvlLbl val="0"/>
      </c:catAx>
      <c:valAx>
        <c:axId val="1439472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39457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СПО!$CH$13822:$CL$13822</c:f>
              <c:numCache>
                <c:formatCode>0.00</c:formatCode>
                <c:ptCount val="5"/>
                <c:pt idx="0">
                  <c:v>4.4814814814814818</c:v>
                </c:pt>
                <c:pt idx="1">
                  <c:v>4.2777777777777777</c:v>
                </c:pt>
                <c:pt idx="2">
                  <c:v>4.3148148148148149</c:v>
                </c:pt>
                <c:pt idx="3">
                  <c:v>4.4444444444444446</c:v>
                </c:pt>
                <c:pt idx="4">
                  <c:v>4.3148148148148149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4E-4799-884E-0240551A485D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СПО!$CH$13850:$CL$13850</c:f>
              <c:numCache>
                <c:formatCode>0.00</c:formatCode>
                <c:ptCount val="5"/>
                <c:pt idx="0">
                  <c:v>4.7732558139534884</c:v>
                </c:pt>
                <c:pt idx="1">
                  <c:v>4.6162790697674421</c:v>
                </c:pt>
                <c:pt idx="2">
                  <c:v>4.6220930232558137</c:v>
                </c:pt>
                <c:pt idx="3">
                  <c:v>4.6686046511627906</c:v>
                </c:pt>
                <c:pt idx="4">
                  <c:v>4.6046511627906979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4E-4799-884E-0240551A4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002432"/>
        <c:axId val="14401280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СПО!$CH$13821:$CL$13821</c:f>
              <c:numCache>
                <c:formatCode>0.00</c:formatCode>
                <c:ptCount val="5"/>
                <c:pt idx="0">
                  <c:v>4.615384615384615</c:v>
                </c:pt>
                <c:pt idx="1">
                  <c:v>4.5641025641025639</c:v>
                </c:pt>
                <c:pt idx="2">
                  <c:v>4.5512820512820511</c:v>
                </c:pt>
                <c:pt idx="3">
                  <c:v>4.6538461538461542</c:v>
                </c:pt>
                <c:pt idx="4">
                  <c:v>4.6025641025641022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94E-4799-884E-0240551A485D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СПО!$CH$13849:$CL$13849</c:f>
              <c:numCache>
                <c:formatCode>0.00</c:formatCode>
                <c:ptCount val="5"/>
                <c:pt idx="0">
                  <c:v>4.7707006369426752</c:v>
                </c:pt>
                <c:pt idx="1">
                  <c:v>4.6560509554140124</c:v>
                </c:pt>
                <c:pt idx="2">
                  <c:v>4.6496815286624207</c:v>
                </c:pt>
                <c:pt idx="3">
                  <c:v>4.5859872611464967</c:v>
                </c:pt>
                <c:pt idx="4">
                  <c:v>4.5350318471337578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94E-4799-884E-0240551A4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002432"/>
        <c:axId val="144012800"/>
      </c:lineChart>
      <c:catAx>
        <c:axId val="14400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4012800"/>
        <c:crosses val="autoZero"/>
        <c:auto val="1"/>
        <c:lblAlgn val="ctr"/>
        <c:lblOffset val="100"/>
        <c:noMultiLvlLbl val="0"/>
      </c:catAx>
      <c:valAx>
        <c:axId val="14401280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40024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911111541032804E-2"/>
          <c:y val="0.14148609713259527"/>
          <c:w val="0.60379675143514411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СПО!$CH$13868:$CL$13868</c:f>
              <c:numCache>
                <c:formatCode>0.00</c:formatCode>
                <c:ptCount val="5"/>
                <c:pt idx="0">
                  <c:v>0.15531602155806024</c:v>
                </c:pt>
                <c:pt idx="1">
                  <c:v>9.1948391311448496E-2</c:v>
                </c:pt>
                <c:pt idx="2">
                  <c:v>9.8399477380369582E-2</c:v>
                </c:pt>
                <c:pt idx="3">
                  <c:v>-6.7858892699657503E-2</c:v>
                </c:pt>
                <c:pt idx="4">
                  <c:v>-6.7532255430344357E-2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BF-4BE7-A907-365573CEEFCD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СПО!$CH$13869:$CL$13869</c:f>
              <c:numCache>
                <c:formatCode>0.00</c:formatCode>
                <c:ptCount val="5"/>
                <c:pt idx="0">
                  <c:v>0.29177433247200657</c:v>
                </c:pt>
                <c:pt idx="1">
                  <c:v>0.33850129198966439</c:v>
                </c:pt>
                <c:pt idx="2">
                  <c:v>0.30727820844099885</c:v>
                </c:pt>
                <c:pt idx="3">
                  <c:v>0.22416020671834591</c:v>
                </c:pt>
                <c:pt idx="4">
                  <c:v>0.28983634797588298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BF-4BE7-A907-365573CEE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086912"/>
        <c:axId val="144088448"/>
      </c:barChart>
      <c:catAx>
        <c:axId val="14408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44088448"/>
        <c:crosses val="autoZero"/>
        <c:auto val="1"/>
        <c:lblAlgn val="ctr"/>
        <c:lblOffset val="100"/>
        <c:noMultiLvlLbl val="0"/>
      </c:catAx>
      <c:valAx>
        <c:axId val="1440884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4086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СПО!$CM$13792:$DB$13792</c:f>
              <c:numCache>
                <c:formatCode>0.00</c:formatCode>
                <c:ptCount val="16"/>
                <c:pt idx="0">
                  <c:v>0.90171370967741937</c:v>
                </c:pt>
                <c:pt idx="1">
                  <c:v>0.91673387096774095</c:v>
                </c:pt>
                <c:pt idx="2">
                  <c:v>0.90171370967741937</c:v>
                </c:pt>
                <c:pt idx="3">
                  <c:v>0.90272177419354838</c:v>
                </c:pt>
                <c:pt idx="4">
                  <c:v>0.90514112903225841</c:v>
                </c:pt>
                <c:pt idx="5">
                  <c:v>0.90977822580645185</c:v>
                </c:pt>
                <c:pt idx="6">
                  <c:v>0.90372983870967738</c:v>
                </c:pt>
                <c:pt idx="7">
                  <c:v>0.91145833333333304</c:v>
                </c:pt>
                <c:pt idx="8">
                  <c:v>0.91402649769585265</c:v>
                </c:pt>
                <c:pt idx="9">
                  <c:v>0.88810483870967749</c:v>
                </c:pt>
                <c:pt idx="10">
                  <c:v>0.90372983870967738</c:v>
                </c:pt>
                <c:pt idx="11">
                  <c:v>0.89516129032258096</c:v>
                </c:pt>
                <c:pt idx="12">
                  <c:v>0.90408986175115236</c:v>
                </c:pt>
                <c:pt idx="13">
                  <c:v>0.90201612903225792</c:v>
                </c:pt>
                <c:pt idx="14">
                  <c:v>0.88891129032257987</c:v>
                </c:pt>
                <c:pt idx="15">
                  <c:v>0.90826612903225834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1A-4A2F-8E4F-080855DB8D72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СПО!$CM$13793:$DB$13793</c:f>
              <c:numCache>
                <c:formatCode>0.00</c:formatCode>
                <c:ptCount val="16"/>
                <c:pt idx="0">
                  <c:v>0.88809288537549402</c:v>
                </c:pt>
                <c:pt idx="1">
                  <c:v>0.87984189723320161</c:v>
                </c:pt>
                <c:pt idx="2">
                  <c:v>0.88191699604743079</c:v>
                </c:pt>
                <c:pt idx="3">
                  <c:v>0.88957509881422925</c:v>
                </c:pt>
                <c:pt idx="4">
                  <c:v>0.89352217830478708</c:v>
                </c:pt>
                <c:pt idx="5">
                  <c:v>0.89957180500658784</c:v>
                </c:pt>
                <c:pt idx="6">
                  <c:v>0.87475296442687744</c:v>
                </c:pt>
                <c:pt idx="7">
                  <c:v>0.9056653491436103</c:v>
                </c:pt>
                <c:pt idx="8">
                  <c:v>0.88142292490118568</c:v>
                </c:pt>
                <c:pt idx="9">
                  <c:v>0.8633069828722002</c:v>
                </c:pt>
                <c:pt idx="10">
                  <c:v>0.88759881422924902</c:v>
                </c:pt>
                <c:pt idx="11">
                  <c:v>0.89072420634920602</c:v>
                </c:pt>
                <c:pt idx="12">
                  <c:v>0.88664596273291929</c:v>
                </c:pt>
                <c:pt idx="13">
                  <c:v>0.88478260869565228</c:v>
                </c:pt>
                <c:pt idx="14">
                  <c:v>0.87391304347826138</c:v>
                </c:pt>
                <c:pt idx="15">
                  <c:v>0.89249011857707483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1A-4A2F-8E4F-080855DB8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34368"/>
        <c:axId val="1442406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СПО!$CM$13806:$DB$13806</c:f>
              <c:numCache>
                <c:formatCode>0.00</c:formatCode>
                <c:ptCount val="16"/>
                <c:pt idx="0">
                  <c:v>0.86288683315357173</c:v>
                </c:pt>
                <c:pt idx="1">
                  <c:v>0.8579357836223338</c:v>
                </c:pt>
                <c:pt idx="2">
                  <c:v>0.83180535966149505</c:v>
                </c:pt>
                <c:pt idx="3">
                  <c:v>0.86581141624491831</c:v>
                </c:pt>
                <c:pt idx="4">
                  <c:v>0.85713307890152812</c:v>
                </c:pt>
                <c:pt idx="5">
                  <c:v>0.86718382698636742</c:v>
                </c:pt>
                <c:pt idx="6">
                  <c:v>0.85974964739069115</c:v>
                </c:pt>
                <c:pt idx="7">
                  <c:v>0.86323252855443766</c:v>
                </c:pt>
                <c:pt idx="8">
                  <c:v>0.87810385084921683</c:v>
                </c:pt>
                <c:pt idx="9">
                  <c:v>0.8350134129815544</c:v>
                </c:pt>
                <c:pt idx="10">
                  <c:v>0.83246390940014936</c:v>
                </c:pt>
                <c:pt idx="11">
                  <c:v>0.85352609308885463</c:v>
                </c:pt>
                <c:pt idx="12">
                  <c:v>0.86111045264367292</c:v>
                </c:pt>
                <c:pt idx="13">
                  <c:v>0.8601800381647724</c:v>
                </c:pt>
                <c:pt idx="14">
                  <c:v>0.83339832406869541</c:v>
                </c:pt>
                <c:pt idx="15">
                  <c:v>0.87118559694681763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11A-4A2F-8E4F-080855DB8D72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СПО!$CM$13807:$DB$13807</c:f>
              <c:numCache>
                <c:formatCode>0.00</c:formatCode>
                <c:ptCount val="16"/>
                <c:pt idx="0">
                  <c:v>0.86563082359205212</c:v>
                </c:pt>
                <c:pt idx="1">
                  <c:v>0.86121759965149614</c:v>
                </c:pt>
                <c:pt idx="2">
                  <c:v>0.83936415450519208</c:v>
                </c:pt>
                <c:pt idx="3">
                  <c:v>0.86915523124954619</c:v>
                </c:pt>
                <c:pt idx="4">
                  <c:v>0.8618960607307522</c:v>
                </c:pt>
                <c:pt idx="5">
                  <c:v>0.86967648055374014</c:v>
                </c:pt>
                <c:pt idx="6">
                  <c:v>0.86544325854933568</c:v>
                </c:pt>
                <c:pt idx="7">
                  <c:v>0.86179965633243816</c:v>
                </c:pt>
                <c:pt idx="8">
                  <c:v>0.87910871166152627</c:v>
                </c:pt>
                <c:pt idx="9">
                  <c:v>0.84092366707810284</c:v>
                </c:pt>
                <c:pt idx="10">
                  <c:v>0.83347854497930729</c:v>
                </c:pt>
                <c:pt idx="11">
                  <c:v>0.85803418803418896</c:v>
                </c:pt>
                <c:pt idx="12">
                  <c:v>0.8638433373785106</c:v>
                </c:pt>
                <c:pt idx="13">
                  <c:v>0.86117766644885052</c:v>
                </c:pt>
                <c:pt idx="14">
                  <c:v>0.8398823785667594</c:v>
                </c:pt>
                <c:pt idx="15">
                  <c:v>0.87452261671386555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11A-4A2F-8E4F-080855DB8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234368"/>
        <c:axId val="144240640"/>
      </c:lineChart>
      <c:catAx>
        <c:axId val="14423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44240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42406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4423436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1.008285473968101E-2"/>
          <c:w val="0.67070542300592784"/>
          <c:h val="0.32416697814965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СПО!$F$13794</c:f>
              <c:strCache>
                <c:ptCount val="1"/>
                <c:pt idx="0">
                  <c:v>Динамика 760919 Пошехонский аграрно-политехнический колледж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СПО!$CM$13794:$DB$13794</c:f>
              <c:numCache>
                <c:formatCode>0.00</c:formatCode>
                <c:ptCount val="16"/>
                <c:pt idx="0">
                  <c:v>-1.3620824301925349E-2</c:v>
                </c:pt>
                <c:pt idx="1">
                  <c:v>-3.6891973734539341E-2</c:v>
                </c:pt>
                <c:pt idx="2">
                  <c:v>-1.9796713629988583E-2</c:v>
                </c:pt>
                <c:pt idx="3">
                  <c:v>-1.3146675379319128E-2</c:v>
                </c:pt>
                <c:pt idx="4">
                  <c:v>-1.1618950727471322E-2</c:v>
                </c:pt>
                <c:pt idx="5">
                  <c:v>-1.0206420799864002E-2</c:v>
                </c:pt>
                <c:pt idx="6">
                  <c:v>-2.8976874282799936E-2</c:v>
                </c:pt>
                <c:pt idx="7">
                  <c:v>-5.7929841897227385E-3</c:v>
                </c:pt>
                <c:pt idx="8">
                  <c:v>-3.2603572794666968E-2</c:v>
                </c:pt>
                <c:pt idx="9">
                  <c:v>-2.4797855837477289E-2</c:v>
                </c:pt>
                <c:pt idx="10">
                  <c:v>-1.6131024480428358E-2</c:v>
                </c:pt>
                <c:pt idx="11">
                  <c:v>-4.4370839733749445E-3</c:v>
                </c:pt>
                <c:pt idx="12">
                  <c:v>-1.7443899018233067E-2</c:v>
                </c:pt>
                <c:pt idx="13">
                  <c:v>-1.7233520336605634E-2</c:v>
                </c:pt>
                <c:pt idx="14">
                  <c:v>-1.4998246844318497E-2</c:v>
                </c:pt>
                <c:pt idx="15">
                  <c:v>-1.5776010455183509E-2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CF-4325-815B-00B52A2292B1}"/>
            </c:ext>
          </c:extLst>
        </c:ser>
        <c:ser>
          <c:idx val="1"/>
          <c:order val="1"/>
          <c:tx>
            <c:strRef>
              <c:f>СПО!$F$13801</c:f>
              <c:strCache>
                <c:ptCount val="1"/>
                <c:pt idx="0">
                  <c:v>Динамика ЯО</c:v>
                </c:pt>
              </c:strCache>
            </c:strRef>
          </c:tx>
          <c:spPr>
            <a:solidFill>
              <a:srgbClr val="FFC000">
                <a:alpha val="53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СПО!$CM$13801:$DB$13801</c:f>
              <c:numCache>
                <c:formatCode>0.00</c:formatCode>
                <c:ptCount val="16"/>
                <c:pt idx="0">
                  <c:v>2.7439904384803926E-3</c:v>
                </c:pt>
                <c:pt idx="1">
                  <c:v>3.2818160291623322E-3</c:v>
                </c:pt>
                <c:pt idx="2">
                  <c:v>7.5587948436970365E-3</c:v>
                </c:pt>
                <c:pt idx="3">
                  <c:v>3.3438150046278814E-3</c:v>
                </c:pt>
                <c:pt idx="4">
                  <c:v>4.7629818292240778E-3</c:v>
                </c:pt>
                <c:pt idx="5">
                  <c:v>2.4926535673727157E-3</c:v>
                </c:pt>
                <c:pt idx="6">
                  <c:v>5.6936111586445293E-3</c:v>
                </c:pt>
                <c:pt idx="7">
                  <c:v>-1.4328722219995038E-3</c:v>
                </c:pt>
                <c:pt idx="8">
                  <c:v>1.0048608123094382E-3</c:v>
                </c:pt>
                <c:pt idx="9">
                  <c:v>5.9102540965484396E-3</c:v>
                </c:pt>
                <c:pt idx="10">
                  <c:v>1.0146355791579298E-3</c:v>
                </c:pt>
                <c:pt idx="11">
                  <c:v>4.5080949453343289E-3</c:v>
                </c:pt>
                <c:pt idx="12">
                  <c:v>2.7328847348376817E-3</c:v>
                </c:pt>
                <c:pt idx="13">
                  <c:v>9.9762828407812254E-4</c:v>
                </c:pt>
                <c:pt idx="14">
                  <c:v>6.4840544980639958E-3</c:v>
                </c:pt>
                <c:pt idx="15">
                  <c:v>3.3370197670479218E-3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CF-4325-815B-00B52A229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145408"/>
        <c:axId val="144163584"/>
      </c:barChart>
      <c:catAx>
        <c:axId val="14414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44163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41635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Приращение в % от значений 2020 года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4414540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4664463906071721"/>
          <c:y val="0.76302356520904502"/>
          <c:w val="0.23340272333216186"/>
          <c:h val="0.23697643479095504"/>
        </c:manualLayout>
      </c:layout>
      <c:overlay val="0"/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СПО!$CM$13821:$DB$13821</c:f>
              <c:numCache>
                <c:formatCode>0.00</c:formatCode>
                <c:ptCount val="16"/>
                <c:pt idx="0">
                  <c:v>0.88381410256410253</c:v>
                </c:pt>
                <c:pt idx="1">
                  <c:v>0.90448717948717949</c:v>
                </c:pt>
                <c:pt idx="2">
                  <c:v>0.89663461538461542</c:v>
                </c:pt>
                <c:pt idx="3">
                  <c:v>0.88541666666666663</c:v>
                </c:pt>
                <c:pt idx="4">
                  <c:v>0.88749999999999996</c:v>
                </c:pt>
                <c:pt idx="5">
                  <c:v>0.88301282051282048</c:v>
                </c:pt>
                <c:pt idx="6">
                  <c:v>0.88141025641025639</c:v>
                </c:pt>
                <c:pt idx="7">
                  <c:v>0.89155982905982911</c:v>
                </c:pt>
                <c:pt idx="8">
                  <c:v>0.89789377289377292</c:v>
                </c:pt>
                <c:pt idx="9">
                  <c:v>0.88568376068376076</c:v>
                </c:pt>
                <c:pt idx="10">
                  <c:v>0.89743589743589747</c:v>
                </c:pt>
                <c:pt idx="11">
                  <c:v>0.87884615384615394</c:v>
                </c:pt>
                <c:pt idx="12">
                  <c:v>0.88827838827838856</c:v>
                </c:pt>
                <c:pt idx="13">
                  <c:v>0.88589743589743586</c:v>
                </c:pt>
                <c:pt idx="14">
                  <c:v>0.89038461538461555</c:v>
                </c:pt>
                <c:pt idx="15">
                  <c:v>0.89935897435897427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B4-4D15-B005-DC372AE54027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СПО!$CM$13822:$DB$13822</c:f>
              <c:numCache>
                <c:formatCode>0.00</c:formatCode>
                <c:ptCount val="16"/>
                <c:pt idx="0">
                  <c:v>0.84490740740740744</c:v>
                </c:pt>
                <c:pt idx="1">
                  <c:v>0.83703703703703691</c:v>
                </c:pt>
                <c:pt idx="2">
                  <c:v>0.83680555555555558</c:v>
                </c:pt>
                <c:pt idx="3">
                  <c:v>0.83912037037037035</c:v>
                </c:pt>
                <c:pt idx="4">
                  <c:v>0.83333333333333315</c:v>
                </c:pt>
                <c:pt idx="5">
                  <c:v>0.83564814814814825</c:v>
                </c:pt>
                <c:pt idx="6">
                  <c:v>0.81018518518518523</c:v>
                </c:pt>
                <c:pt idx="7">
                  <c:v>0.82870370370370372</c:v>
                </c:pt>
                <c:pt idx="8">
                  <c:v>0.85052910052910058</c:v>
                </c:pt>
                <c:pt idx="9">
                  <c:v>0.81018518518518523</c:v>
                </c:pt>
                <c:pt idx="10">
                  <c:v>0.8344907407407407</c:v>
                </c:pt>
                <c:pt idx="11">
                  <c:v>0.83333333333333348</c:v>
                </c:pt>
                <c:pt idx="12">
                  <c:v>0.83597883597883593</c:v>
                </c:pt>
                <c:pt idx="13">
                  <c:v>0.83518518518518536</c:v>
                </c:pt>
                <c:pt idx="14">
                  <c:v>0.82685185185185173</c:v>
                </c:pt>
                <c:pt idx="15">
                  <c:v>0.84166666666666667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B4-4D15-B005-DC372AE54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83904"/>
        <c:axId val="14430246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СПО!$CM$13834:$DB$13834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2B4-4D15-B005-DC372AE54027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СПО!$CM$13835:$DB$13835</c:f>
              <c:numCache>
                <c:formatCode>0.00</c:formatCode>
                <c:ptCount val="16"/>
                <c:pt idx="0">
                  <c:v>0.87614155251141546</c:v>
                </c:pt>
                <c:pt idx="1">
                  <c:v>0.86655064001796422</c:v>
                </c:pt>
                <c:pt idx="2">
                  <c:v>0.85342278613668632</c:v>
                </c:pt>
                <c:pt idx="3">
                  <c:v>0.877091286772962</c:v>
                </c:pt>
                <c:pt idx="4">
                  <c:v>0.87267634803003846</c:v>
                </c:pt>
                <c:pt idx="5">
                  <c:v>0.87876618758889213</c:v>
                </c:pt>
                <c:pt idx="6">
                  <c:v>0.86655064001796545</c:v>
                </c:pt>
                <c:pt idx="7">
                  <c:v>0.87399693090800434</c:v>
                </c:pt>
                <c:pt idx="8">
                  <c:v>0.87961566840974448</c:v>
                </c:pt>
                <c:pt idx="9">
                  <c:v>0.85852234448686193</c:v>
                </c:pt>
                <c:pt idx="10">
                  <c:v>0.85744161239613748</c:v>
                </c:pt>
                <c:pt idx="11">
                  <c:v>0.88532616892910676</c:v>
                </c:pt>
                <c:pt idx="12">
                  <c:v>0.87147508902505932</c:v>
                </c:pt>
                <c:pt idx="13">
                  <c:v>0.8689086009431819</c:v>
                </c:pt>
                <c:pt idx="14">
                  <c:v>0.84604760835391879</c:v>
                </c:pt>
                <c:pt idx="15">
                  <c:v>0.8795081967213092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2B4-4D15-B005-DC372AE54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283904"/>
        <c:axId val="144302464"/>
      </c:lineChart>
      <c:catAx>
        <c:axId val="14428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44302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43024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442839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69277778230151432"/>
          <c:h val="0.2771109035099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СПО!$F$13816</c:f>
              <c:strCache>
                <c:ptCount val="1"/>
                <c:pt idx="0">
                  <c:v>Динамика 760919 Пошехонский аграрно-политехнический колледж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СПО!$CM$13813:$DB$13813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СПО!$CM$13816:$DB$13816</c:f>
              <c:numCache>
                <c:formatCode>0.00</c:formatCode>
                <c:ptCount val="16"/>
                <c:pt idx="0">
                  <c:v>-3.8906695156695092E-2</c:v>
                </c:pt>
                <c:pt idx="1">
                  <c:v>-6.7450142450142581E-2</c:v>
                </c:pt>
                <c:pt idx="2">
                  <c:v>-5.9829059829059839E-2</c:v>
                </c:pt>
                <c:pt idx="3">
                  <c:v>-4.629629629629628E-2</c:v>
                </c:pt>
                <c:pt idx="4">
                  <c:v>-5.4166666666666807E-2</c:v>
                </c:pt>
                <c:pt idx="5">
                  <c:v>-4.7364672364672233E-2</c:v>
                </c:pt>
                <c:pt idx="6">
                  <c:v>-7.1225071225071157E-2</c:v>
                </c:pt>
                <c:pt idx="7">
                  <c:v>-6.2856125356125392E-2</c:v>
                </c:pt>
                <c:pt idx="8">
                  <c:v>-4.7364672364672344E-2</c:v>
                </c:pt>
                <c:pt idx="9">
                  <c:v>-7.5498575498575526E-2</c:v>
                </c:pt>
                <c:pt idx="10">
                  <c:v>-6.2945156695156768E-2</c:v>
                </c:pt>
                <c:pt idx="11">
                  <c:v>-4.5512820512820462E-2</c:v>
                </c:pt>
                <c:pt idx="12">
                  <c:v>-5.2299552299552632E-2</c:v>
                </c:pt>
                <c:pt idx="13">
                  <c:v>-5.0712250712250495E-2</c:v>
                </c:pt>
                <c:pt idx="14">
                  <c:v>-6.3532763532763825E-2</c:v>
                </c:pt>
                <c:pt idx="15">
                  <c:v>-5.7692307692307598E-2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45-4CBA-893A-E1965DFBA49A}"/>
            </c:ext>
          </c:extLst>
        </c:ser>
        <c:ser>
          <c:idx val="1"/>
          <c:order val="1"/>
          <c:tx>
            <c:strRef>
              <c:f>СПО!$F$13829</c:f>
              <c:strCache>
                <c:ptCount val="1"/>
                <c:pt idx="0">
                  <c:v>Динамика ЯО ПРОФЕССИЯ</c:v>
                </c:pt>
              </c:strCache>
            </c:strRef>
          </c:tx>
          <c:spPr>
            <a:solidFill>
              <a:srgbClr val="FFC000">
                <a:alpha val="52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СПО!$CM$13813:$DB$13813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СПО!$CM$13829:$DB$13829</c:f>
              <c:numCache>
                <c:formatCode>0.00</c:formatCode>
                <c:ptCount val="16"/>
                <c:pt idx="0">
                  <c:v>-7.0479948754312849E-3</c:v>
                </c:pt>
                <c:pt idx="1">
                  <c:v>-6.3550864136430185E-3</c:v>
                </c:pt>
                <c:pt idx="2">
                  <c:v>1.4441664817725908E-3</c:v>
                </c:pt>
                <c:pt idx="3">
                  <c:v>-6.9265926969054314E-3</c:v>
                </c:pt>
                <c:pt idx="4">
                  <c:v>-5.0055724500785992E-3</c:v>
                </c:pt>
                <c:pt idx="5">
                  <c:v>-8.7577767355246916E-3</c:v>
                </c:pt>
                <c:pt idx="6">
                  <c:v>-4.0107503296215041E-3</c:v>
                </c:pt>
                <c:pt idx="7">
                  <c:v>-1.1755757264038658E-2</c:v>
                </c:pt>
                <c:pt idx="8">
                  <c:v>-7.561483020974813E-3</c:v>
                </c:pt>
                <c:pt idx="9">
                  <c:v>-6.1521574719599625E-3</c:v>
                </c:pt>
                <c:pt idx="10">
                  <c:v>-7.6652893292938895E-3</c:v>
                </c:pt>
                <c:pt idx="11">
                  <c:v>-4.7838585777677523E-3</c:v>
                </c:pt>
                <c:pt idx="12">
                  <c:v>-4.5832112643027223E-3</c:v>
                </c:pt>
                <c:pt idx="13">
                  <c:v>-7.7605663486388643E-3</c:v>
                </c:pt>
                <c:pt idx="14">
                  <c:v>-3.6398135015457411E-3</c:v>
                </c:pt>
                <c:pt idx="15">
                  <c:v>-7.9938017291303343E-4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45-4CBA-893A-E1965DFBA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522048"/>
        <c:axId val="145527936"/>
      </c:barChart>
      <c:catAx>
        <c:axId val="14552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4552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5279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6911681282859293E-2"/>
              <c:y val="4.661097023888963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4552204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9061447722343903"/>
          <c:y val="0.72697860225098976"/>
          <c:w val="0.1927513455854212"/>
          <c:h val="0.2482633569108946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СПО!$CM$13849:$DB$13849</c:f>
              <c:numCache>
                <c:formatCode>0.00</c:formatCode>
                <c:ptCount val="16"/>
                <c:pt idx="0">
                  <c:v>0.90684713375796178</c:v>
                </c:pt>
                <c:pt idx="1">
                  <c:v>0.91878980891719764</c:v>
                </c:pt>
                <c:pt idx="2">
                  <c:v>0.89928343949044587</c:v>
                </c:pt>
                <c:pt idx="3">
                  <c:v>0.9060509554140127</c:v>
                </c:pt>
                <c:pt idx="4">
                  <c:v>0.90923566878980855</c:v>
                </c:pt>
                <c:pt idx="5">
                  <c:v>0.91905520169851351</c:v>
                </c:pt>
                <c:pt idx="6">
                  <c:v>0.91242038216560506</c:v>
                </c:pt>
                <c:pt idx="7">
                  <c:v>0.91746284501061581</c:v>
                </c:pt>
                <c:pt idx="8">
                  <c:v>0.9224294813466789</c:v>
                </c:pt>
                <c:pt idx="9">
                  <c:v>0.88481953290870485</c:v>
                </c:pt>
                <c:pt idx="10">
                  <c:v>0.9036624203821656</c:v>
                </c:pt>
                <c:pt idx="11">
                  <c:v>0.89840764331210221</c:v>
                </c:pt>
                <c:pt idx="12">
                  <c:v>0.90718835304822554</c:v>
                </c:pt>
                <c:pt idx="13">
                  <c:v>0.90509554140127402</c:v>
                </c:pt>
                <c:pt idx="14">
                  <c:v>0.88535031847133772</c:v>
                </c:pt>
                <c:pt idx="15">
                  <c:v>0.90987261146496845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87-4DF1-9E18-369A1A7FEA22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СПО!$CM$13850:$DB$13850</c:f>
              <c:numCache>
                <c:formatCode>0.00</c:formatCode>
                <c:ptCount val="16"/>
                <c:pt idx="0">
                  <c:v>0.9057655038759691</c:v>
                </c:pt>
                <c:pt idx="1">
                  <c:v>0.89186046511627926</c:v>
                </c:pt>
                <c:pt idx="2">
                  <c:v>0.89704457364341095</c:v>
                </c:pt>
                <c:pt idx="3">
                  <c:v>0.90625</c:v>
                </c:pt>
                <c:pt idx="4">
                  <c:v>0.91343669250645998</c:v>
                </c:pt>
                <c:pt idx="5">
                  <c:v>0.91986434108527138</c:v>
                </c:pt>
                <c:pt idx="6">
                  <c:v>0.89970930232558144</c:v>
                </c:pt>
                <c:pt idx="7">
                  <c:v>0.92834302325581397</c:v>
                </c:pt>
                <c:pt idx="8">
                  <c:v>0.89825581395348819</c:v>
                </c:pt>
                <c:pt idx="9">
                  <c:v>0.87936046511627908</c:v>
                </c:pt>
                <c:pt idx="10">
                  <c:v>0.90552325581395354</c:v>
                </c:pt>
                <c:pt idx="11">
                  <c:v>0.91059941520467858</c:v>
                </c:pt>
                <c:pt idx="12">
                  <c:v>0.90448504983388711</c:v>
                </c:pt>
                <c:pt idx="13">
                  <c:v>0.89767441860465158</c:v>
                </c:pt>
                <c:pt idx="14">
                  <c:v>0.89273255813953523</c:v>
                </c:pt>
                <c:pt idx="15">
                  <c:v>0.91424418604651159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87-4DF1-9E18-369A1A7FE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721408"/>
        <c:axId val="14673177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СПО!$CM$13862:$DB$13862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E87-4DF1-9E18-369A1A7FEA22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СПО!$CM$13863:$DB$13863</c:f>
              <c:numCache>
                <c:formatCode>0.00</c:formatCode>
                <c:ptCount val="16"/>
                <c:pt idx="0">
                  <c:v>0.85999301473256407</c:v>
                </c:pt>
                <c:pt idx="1">
                  <c:v>0.85787067276288997</c:v>
                </c:pt>
                <c:pt idx="2">
                  <c:v>0.8315960882502359</c:v>
                </c:pt>
                <c:pt idx="3">
                  <c:v>0.86468539081210538</c:v>
                </c:pt>
                <c:pt idx="4">
                  <c:v>0.85589483997388327</c:v>
                </c:pt>
                <c:pt idx="5">
                  <c:v>0.86464819653094827</c:v>
                </c:pt>
                <c:pt idx="6">
                  <c:v>0.86434519921619857</c:v>
                </c:pt>
                <c:pt idx="7">
                  <c:v>0.85484160679294208</c:v>
                </c:pt>
                <c:pt idx="8">
                  <c:v>0.8783008304562735</c:v>
                </c:pt>
                <c:pt idx="9">
                  <c:v>0.83156887292256298</c:v>
                </c:pt>
                <c:pt idx="10">
                  <c:v>0.82080067494012632</c:v>
                </c:pt>
                <c:pt idx="11">
                  <c:v>0.8439116601160328</c:v>
                </c:pt>
                <c:pt idx="12">
                  <c:v>0.8595261422661713</c:v>
                </c:pt>
                <c:pt idx="13">
                  <c:v>0.85665686914869399</c:v>
                </c:pt>
                <c:pt idx="14">
                  <c:v>0.83621815806661703</c:v>
                </c:pt>
                <c:pt idx="15">
                  <c:v>0.87164707163073107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E87-4DF1-9E18-369A1A7FE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721408"/>
        <c:axId val="146731776"/>
      </c:lineChart>
      <c:catAx>
        <c:axId val="14672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46731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67317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4672140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6217192900714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СПО!$G$13868:$J$13868</c:f>
              <c:numCache>
                <c:formatCode>0.00</c:formatCode>
                <c:ptCount val="4"/>
                <c:pt idx="0">
                  <c:v>0.12444879960803501</c:v>
                </c:pt>
                <c:pt idx="1">
                  <c:v>0.11113833088355385</c:v>
                </c:pt>
                <c:pt idx="2">
                  <c:v>4.7117426098318482E-2</c:v>
                </c:pt>
                <c:pt idx="3">
                  <c:v>8.5823942511840556E-2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DB-4E7A-8AC6-26EC0A979FBD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СПО!$G$13869:$J$13869</c:f>
              <c:numCache>
                <c:formatCode>0.00</c:formatCode>
                <c:ptCount val="4"/>
                <c:pt idx="0">
                  <c:v>0.19035314384151647</c:v>
                </c:pt>
                <c:pt idx="1">
                  <c:v>0.24483204134366865</c:v>
                </c:pt>
                <c:pt idx="2">
                  <c:v>0.24951267056530213</c:v>
                </c:pt>
                <c:pt idx="3">
                  <c:v>0.29457364341085324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DB-4E7A-8AC6-26EC0A979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44512"/>
        <c:axId val="84546304"/>
      </c:barChart>
      <c:catAx>
        <c:axId val="8454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84546304"/>
        <c:crosses val="autoZero"/>
        <c:auto val="1"/>
        <c:lblAlgn val="ctr"/>
        <c:lblOffset val="100"/>
        <c:noMultiLvlLbl val="0"/>
      </c:catAx>
      <c:valAx>
        <c:axId val="84546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5445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847112182331911E-2"/>
          <c:y val="3.3213043284843639E-2"/>
          <c:w val="0.69691428695508206"/>
          <c:h val="0.30646665776947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СПО!$F$13844</c:f>
              <c:strCache>
                <c:ptCount val="1"/>
                <c:pt idx="0">
                  <c:v>Динамика 760919 Пошехонский аграрно-политехнический колледж СПЕЦИАЛЬНОСТЬ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СПО!$CM$13841:$DB$13841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СПО!$CM$13844:$DB$13844</c:f>
              <c:numCache>
                <c:formatCode>0.00</c:formatCode>
                <c:ptCount val="16"/>
                <c:pt idx="0">
                  <c:v>-1.081629881992674E-3</c:v>
                </c:pt>
                <c:pt idx="1">
                  <c:v>-2.6929343800918382E-2</c:v>
                </c:pt>
                <c:pt idx="2">
                  <c:v>-2.238865847034921E-3</c:v>
                </c:pt>
                <c:pt idx="3">
                  <c:v>1.990445859872958E-4</c:v>
                </c:pt>
                <c:pt idx="4">
                  <c:v>4.2010237166514308E-3</c:v>
                </c:pt>
                <c:pt idx="5">
                  <c:v>8.0913938675786223E-4</c:v>
                </c:pt>
                <c:pt idx="6">
                  <c:v>-1.271107984002362E-2</c:v>
                </c:pt>
                <c:pt idx="7">
                  <c:v>1.0880178245198158E-2</c:v>
                </c:pt>
                <c:pt idx="8">
                  <c:v>-2.4173667393190712E-2</c:v>
                </c:pt>
                <c:pt idx="9">
                  <c:v>-5.4590677924257758E-3</c:v>
                </c:pt>
                <c:pt idx="10">
                  <c:v>1.8608354317879439E-3</c:v>
                </c:pt>
                <c:pt idx="11">
                  <c:v>1.2191771892576364E-2</c:v>
                </c:pt>
                <c:pt idx="12">
                  <c:v>-2.7033032143384261E-3</c:v>
                </c:pt>
                <c:pt idx="13">
                  <c:v>-7.4211227966224369E-3</c:v>
                </c:pt>
                <c:pt idx="14">
                  <c:v>7.38223966819751E-3</c:v>
                </c:pt>
                <c:pt idx="15">
                  <c:v>4.3715745815431362E-3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96-442D-9063-574918062B59}"/>
            </c:ext>
          </c:extLst>
        </c:ser>
        <c:ser>
          <c:idx val="1"/>
          <c:order val="1"/>
          <c:tx>
            <c:strRef>
              <c:f>СПО!$F$13857</c:f>
              <c:strCache>
                <c:ptCount val="1"/>
                <c:pt idx="0">
                  <c:v>Динамика ЯО СПЕЦИАЛЬНОСТЬ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СПО!$CM$13841:$DB$13841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СПО!$CM$13857:$DB$13857</c:f>
              <c:numCache>
                <c:formatCode>0.00</c:formatCode>
                <c:ptCount val="16"/>
                <c:pt idx="0">
                  <c:v>-2.3196532654282676E-2</c:v>
                </c:pt>
                <c:pt idx="1">
                  <c:v>-1.5035053668717269E-2</c:v>
                </c:pt>
                <c:pt idx="2">
                  <c:v>-2.0382531404677828E-2</c:v>
                </c:pt>
                <c:pt idx="3">
                  <c:v>-1.9332488657762048E-2</c:v>
                </c:pt>
                <c:pt idx="4">
                  <c:v>-2.1787080506233791E-2</c:v>
                </c:pt>
                <c:pt idx="5">
                  <c:v>-2.287576779346856E-2</c:v>
                </c:pt>
                <c:pt idx="6">
                  <c:v>-6.2161911313883822E-3</c:v>
                </c:pt>
                <c:pt idx="7">
                  <c:v>-3.0911081379100924E-2</c:v>
                </c:pt>
                <c:pt idx="8">
                  <c:v>-8.8763209744457949E-3</c:v>
                </c:pt>
                <c:pt idx="9">
                  <c:v>-3.310562903625891E-2</c:v>
                </c:pt>
                <c:pt idx="10">
                  <c:v>-4.4306226785305047E-2</c:v>
                </c:pt>
                <c:pt idx="11">
                  <c:v>-4.619836739084171E-2</c:v>
                </c:pt>
                <c:pt idx="12">
                  <c:v>-1.6532158023190746E-2</c:v>
                </c:pt>
                <c:pt idx="13">
                  <c:v>-2.0012298143126772E-2</c:v>
                </c:pt>
                <c:pt idx="14">
                  <c:v>-1.3469263788847496E-2</c:v>
                </c:pt>
                <c:pt idx="15">
                  <c:v>-8.6605052634911583E-3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96-442D-9063-574918062B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588224"/>
        <c:axId val="145589760"/>
      </c:barChart>
      <c:catAx>
        <c:axId val="14558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45589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5897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4558822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8490175801447781"/>
          <c:y val="0.6505184394323591"/>
          <c:w val="0.21371940710099965"/>
          <c:h val="0.30433293295965125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СПО!$CM$13821:$DB$13821</c:f>
              <c:numCache>
                <c:formatCode>0.00</c:formatCode>
                <c:ptCount val="16"/>
                <c:pt idx="0">
                  <c:v>0.88381410256410253</c:v>
                </c:pt>
                <c:pt idx="1">
                  <c:v>0.90448717948717949</c:v>
                </c:pt>
                <c:pt idx="2">
                  <c:v>0.89663461538461542</c:v>
                </c:pt>
                <c:pt idx="3">
                  <c:v>0.88541666666666663</c:v>
                </c:pt>
                <c:pt idx="4">
                  <c:v>0.88749999999999996</c:v>
                </c:pt>
                <c:pt idx="5">
                  <c:v>0.88301282051282048</c:v>
                </c:pt>
                <c:pt idx="6">
                  <c:v>0.88141025641025639</c:v>
                </c:pt>
                <c:pt idx="7">
                  <c:v>0.89155982905982911</c:v>
                </c:pt>
                <c:pt idx="8">
                  <c:v>0.89789377289377292</c:v>
                </c:pt>
                <c:pt idx="9">
                  <c:v>0.88568376068376076</c:v>
                </c:pt>
                <c:pt idx="10">
                  <c:v>0.89743589743589747</c:v>
                </c:pt>
                <c:pt idx="11">
                  <c:v>0.87884615384615394</c:v>
                </c:pt>
                <c:pt idx="12">
                  <c:v>0.88827838827838856</c:v>
                </c:pt>
                <c:pt idx="13">
                  <c:v>0.88589743589743586</c:v>
                </c:pt>
                <c:pt idx="14">
                  <c:v>0.89038461538461555</c:v>
                </c:pt>
                <c:pt idx="15">
                  <c:v>0.89935897435897427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98-4364-9642-230C9672523E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3300"/>
              </a:solidFill>
            </a:ln>
          </c:spPr>
          <c:invertIfNegative val="0"/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СПО!$CM$13822:$DB$13822</c:f>
              <c:numCache>
                <c:formatCode>0.00</c:formatCode>
                <c:ptCount val="16"/>
                <c:pt idx="0">
                  <c:v>0.84490740740740744</c:v>
                </c:pt>
                <c:pt idx="1">
                  <c:v>0.83703703703703691</c:v>
                </c:pt>
                <c:pt idx="2">
                  <c:v>0.83680555555555558</c:v>
                </c:pt>
                <c:pt idx="3">
                  <c:v>0.83912037037037035</c:v>
                </c:pt>
                <c:pt idx="4">
                  <c:v>0.83333333333333315</c:v>
                </c:pt>
                <c:pt idx="5">
                  <c:v>0.83564814814814825</c:v>
                </c:pt>
                <c:pt idx="6">
                  <c:v>0.81018518518518523</c:v>
                </c:pt>
                <c:pt idx="7">
                  <c:v>0.82870370370370372</c:v>
                </c:pt>
                <c:pt idx="8">
                  <c:v>0.85052910052910058</c:v>
                </c:pt>
                <c:pt idx="9">
                  <c:v>0.81018518518518523</c:v>
                </c:pt>
                <c:pt idx="10">
                  <c:v>0.8344907407407407</c:v>
                </c:pt>
                <c:pt idx="11">
                  <c:v>0.83333333333333348</c:v>
                </c:pt>
                <c:pt idx="12">
                  <c:v>0.83597883597883593</c:v>
                </c:pt>
                <c:pt idx="13">
                  <c:v>0.83518518518518536</c:v>
                </c:pt>
                <c:pt idx="14">
                  <c:v>0.82685185185185173</c:v>
                </c:pt>
                <c:pt idx="15">
                  <c:v>0.84166666666666667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98-4364-9642-230C96725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51904"/>
        <c:axId val="135058176"/>
      </c:barChart>
      <c:lineChart>
        <c:grouping val="standard"/>
        <c:varyColors val="0"/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СПО!$CM$13849:$DB$13849</c:f>
              <c:numCache>
                <c:formatCode>0.00</c:formatCode>
                <c:ptCount val="16"/>
                <c:pt idx="0">
                  <c:v>0.90684713375796178</c:v>
                </c:pt>
                <c:pt idx="1">
                  <c:v>0.91878980891719764</c:v>
                </c:pt>
                <c:pt idx="2">
                  <c:v>0.89928343949044587</c:v>
                </c:pt>
                <c:pt idx="3">
                  <c:v>0.9060509554140127</c:v>
                </c:pt>
                <c:pt idx="4">
                  <c:v>0.90923566878980855</c:v>
                </c:pt>
                <c:pt idx="5">
                  <c:v>0.91905520169851351</c:v>
                </c:pt>
                <c:pt idx="6">
                  <c:v>0.91242038216560506</c:v>
                </c:pt>
                <c:pt idx="7">
                  <c:v>0.91746284501061581</c:v>
                </c:pt>
                <c:pt idx="8">
                  <c:v>0.9224294813466789</c:v>
                </c:pt>
                <c:pt idx="9">
                  <c:v>0.88481953290870485</c:v>
                </c:pt>
                <c:pt idx="10">
                  <c:v>0.9036624203821656</c:v>
                </c:pt>
                <c:pt idx="11">
                  <c:v>0.89840764331210221</c:v>
                </c:pt>
                <c:pt idx="12">
                  <c:v>0.90718835304822554</c:v>
                </c:pt>
                <c:pt idx="13">
                  <c:v>0.90509554140127402</c:v>
                </c:pt>
                <c:pt idx="14">
                  <c:v>0.88535031847133772</c:v>
                </c:pt>
                <c:pt idx="15">
                  <c:v>0.90987261146496845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E98-4364-9642-230C9672523E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СПО!$CM$13850:$DB$13850</c:f>
              <c:numCache>
                <c:formatCode>0.00</c:formatCode>
                <c:ptCount val="16"/>
                <c:pt idx="0">
                  <c:v>0.9057655038759691</c:v>
                </c:pt>
                <c:pt idx="1">
                  <c:v>0.89186046511627926</c:v>
                </c:pt>
                <c:pt idx="2">
                  <c:v>0.89704457364341095</c:v>
                </c:pt>
                <c:pt idx="3">
                  <c:v>0.90625</c:v>
                </c:pt>
                <c:pt idx="4">
                  <c:v>0.91343669250645998</c:v>
                </c:pt>
                <c:pt idx="5">
                  <c:v>0.91986434108527138</c:v>
                </c:pt>
                <c:pt idx="6">
                  <c:v>0.89970930232558144</c:v>
                </c:pt>
                <c:pt idx="7">
                  <c:v>0.92834302325581397</c:v>
                </c:pt>
                <c:pt idx="8">
                  <c:v>0.89825581395348819</c:v>
                </c:pt>
                <c:pt idx="9">
                  <c:v>0.87936046511627908</c:v>
                </c:pt>
                <c:pt idx="10">
                  <c:v>0.90552325581395354</c:v>
                </c:pt>
                <c:pt idx="11">
                  <c:v>0.91059941520467858</c:v>
                </c:pt>
                <c:pt idx="12">
                  <c:v>0.90448504983388711</c:v>
                </c:pt>
                <c:pt idx="13">
                  <c:v>0.89767441860465158</c:v>
                </c:pt>
                <c:pt idx="14">
                  <c:v>0.89273255813953523</c:v>
                </c:pt>
                <c:pt idx="15">
                  <c:v>0.91424418604651159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E98-4364-9642-230C96725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051904"/>
        <c:axId val="135058176"/>
      </c:lineChart>
      <c:catAx>
        <c:axId val="13505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3505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50581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350519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4.1235523031237876E-2"/>
          <c:w val="0.93030984482210555"/>
          <c:h val="0.25155694569636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СПО!$CM$13861:$DB$13861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СПО!$CM$13868:$DB$13868</c:f>
              <c:numCache>
                <c:formatCode>0.00</c:formatCode>
                <c:ptCount val="16"/>
                <c:pt idx="0">
                  <c:v>2.3033031193859244E-2</c:v>
                </c:pt>
                <c:pt idx="1">
                  <c:v>1.4302629430018143E-2</c:v>
                </c:pt>
                <c:pt idx="2">
                  <c:v>2.6488241058304496E-3</c:v>
                </c:pt>
                <c:pt idx="3">
                  <c:v>2.0634288747346075E-2</c:v>
                </c:pt>
                <c:pt idx="4">
                  <c:v>2.1735668789808593E-2</c:v>
                </c:pt>
                <c:pt idx="5">
                  <c:v>3.6042381185693029E-2</c:v>
                </c:pt>
                <c:pt idx="6">
                  <c:v>3.1010125755348672E-2</c:v>
                </c:pt>
                <c:pt idx="7">
                  <c:v>2.5903015950786701E-2</c:v>
                </c:pt>
                <c:pt idx="8">
                  <c:v>2.453570845290598E-2</c:v>
                </c:pt>
                <c:pt idx="9">
                  <c:v>-8.6422777505590354E-4</c:v>
                </c:pt>
                <c:pt idx="10">
                  <c:v>6.2265229462681315E-3</c:v>
                </c:pt>
                <c:pt idx="11">
                  <c:v>1.9561489465948267E-2</c:v>
                </c:pt>
                <c:pt idx="12">
                  <c:v>1.8909964769836973E-2</c:v>
                </c:pt>
                <c:pt idx="13">
                  <c:v>1.9198105503838159E-2</c:v>
                </c:pt>
                <c:pt idx="14">
                  <c:v>-5.0342969132778359E-3</c:v>
                </c:pt>
                <c:pt idx="15">
                  <c:v>1.0513637105994178E-2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CD-4B18-88C8-A2C04E4DA916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СПО!$CM$13861:$DB$13861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СПО!$CM$13869:$DB$13869</c:f>
              <c:numCache>
                <c:formatCode>0.00</c:formatCode>
                <c:ptCount val="16"/>
                <c:pt idx="0">
                  <c:v>6.0858096468561662E-2</c:v>
                </c:pt>
                <c:pt idx="1">
                  <c:v>5.4823428079242342E-2</c:v>
                </c:pt>
                <c:pt idx="2">
                  <c:v>6.0239018087855367E-2</c:v>
                </c:pt>
                <c:pt idx="3">
                  <c:v>6.712962962962965E-2</c:v>
                </c:pt>
                <c:pt idx="4">
                  <c:v>8.0103359173126831E-2</c:v>
                </c:pt>
                <c:pt idx="5">
                  <c:v>8.4216192937123124E-2</c:v>
                </c:pt>
                <c:pt idx="6">
                  <c:v>8.9524117140396209E-2</c:v>
                </c:pt>
                <c:pt idx="7">
                  <c:v>9.963931955211025E-2</c:v>
                </c:pt>
                <c:pt idx="8">
                  <c:v>4.7726713424387612E-2</c:v>
                </c:pt>
                <c:pt idx="9">
                  <c:v>6.9175279931093847E-2</c:v>
                </c:pt>
                <c:pt idx="10">
                  <c:v>7.1032515073212843E-2</c:v>
                </c:pt>
                <c:pt idx="11">
                  <c:v>7.7266081871345094E-2</c:v>
                </c:pt>
                <c:pt idx="12">
                  <c:v>6.8506213855051179E-2</c:v>
                </c:pt>
                <c:pt idx="13">
                  <c:v>6.2489233419466217E-2</c:v>
                </c:pt>
                <c:pt idx="14">
                  <c:v>6.5880706287683499E-2</c:v>
                </c:pt>
                <c:pt idx="15">
                  <c:v>7.2577519379844913E-2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BCD-4B18-88C8-A2C04E4DA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59808"/>
        <c:axId val="135161344"/>
      </c:barChart>
      <c:catAx>
        <c:axId val="13515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35161344"/>
        <c:crosses val="autoZero"/>
        <c:auto val="1"/>
        <c:lblAlgn val="ctr"/>
        <c:lblOffset val="100"/>
        <c:noMultiLvlLbl val="0"/>
      </c:catAx>
      <c:valAx>
        <c:axId val="1351613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800" b="0" i="0" u="none" strike="noStrike" baseline="0">
                    <a:effectLst/>
                  </a:rPr>
                  <a:t>Разница в удовлетворенности  СПЕЦИАЛЬНОСТЬ-ПРОФЕССИЯ (в баллах)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6.3489602261255816E-3"/>
              <c:y val="7.2792842915507985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51598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2">
                  <c:v>84. Мне нравится  обсуждать  профессиональные вопросы  с представителями  моей профессии</c:v>
                </c:pt>
                <c:pt idx="3">
                  <c:v>45. Я доволен, что здесь меня научили быстро   находить нужную для учебы и  работы информацию.</c:v>
                </c:pt>
                <c:pt idx="4">
                  <c:v>50. Благодаря  учебе я научился грамотно разрешать конфликтные ситуации.</c:v>
                </c:pt>
                <c:pt idx="5">
                  <c:v>32.  Во  время практики мастер- наставник уделял  мне достаточно  времени .</c:v>
                </c:pt>
                <c:pt idx="6">
                  <c:v>44. Мне нравится, что здесь у студентов принято поддерживать друг друга в трудную минуту. </c:v>
                </c:pt>
                <c:pt idx="7">
                  <c:v>60. Я  удовлетворен тем,  что за время учебы я научился гораздо лучше планировать  свое время</c:v>
                </c:pt>
                <c:pt idx="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9">
                  <c:v>51. Чем больше я учился здесь, тем  больше мне  нравилась моя будущая специальность</c:v>
                </c:pt>
                <c:pt idx="1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1">
                  <c:v>35. Я удовлетворен знаниями по профессиональным дисциплинам, полученными здесь. </c:v>
                </c:pt>
                <c:pt idx="1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3">
                  <c:v>80. Я полностью удовлетворен полученным здесь  знаниями по общеобразовательным предметам.</c:v>
                </c:pt>
                <c:pt idx="14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5">
                  <c:v>46. Я доволен, что за время обучения я почувствовал себя членом профессионального сообщества.</c:v>
                </c:pt>
                <c:pt idx="16">
                  <c:v>40. Во время учебы я был доволен тем, что  очень  редко в один день проводилось несколько контрольных  работ.</c:v>
                </c:pt>
                <c:pt idx="17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8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9">
                  <c:v>71. Я уверен, что здесь  все ответственно относятся к соблюдению правил техники безопасности.</c:v>
                </c:pt>
              </c:strCache>
            </c:strRef>
          </c:cat>
          <c:val>
            <c:numRef>
              <c:f>'Рейтинг ОУ'!$J$3:$J$22</c:f>
              <c:numCache>
                <c:formatCode>0.00</c:formatCode>
                <c:ptCount val="20"/>
                <c:pt idx="0">
                  <c:v>35.091238138529988</c:v>
                </c:pt>
                <c:pt idx="1">
                  <c:v>34.778274505523342</c:v>
                </c:pt>
                <c:pt idx="2">
                  <c:v>34.324018016882142</c:v>
                </c:pt>
                <c:pt idx="3">
                  <c:v>34.207931432527602</c:v>
                </c:pt>
                <c:pt idx="4">
                  <c:v>33.725791992560644</c:v>
                </c:pt>
                <c:pt idx="5">
                  <c:v>33.711188049516366</c:v>
                </c:pt>
                <c:pt idx="6">
                  <c:v>33.546217143198398</c:v>
                </c:pt>
                <c:pt idx="7">
                  <c:v>33.352353861305289</c:v>
                </c:pt>
                <c:pt idx="8">
                  <c:v>33.223779269501037</c:v>
                </c:pt>
                <c:pt idx="9">
                  <c:v>33.155961844011621</c:v>
                </c:pt>
                <c:pt idx="10">
                  <c:v>33.041370083246932</c:v>
                </c:pt>
                <c:pt idx="11">
                  <c:v>32.893794608551097</c:v>
                </c:pt>
                <c:pt idx="12">
                  <c:v>32.841973519099753</c:v>
                </c:pt>
                <c:pt idx="13">
                  <c:v>32.579331071708729</c:v>
                </c:pt>
                <c:pt idx="14">
                  <c:v>32.336700077413475</c:v>
                </c:pt>
                <c:pt idx="15">
                  <c:v>32.193963849835541</c:v>
                </c:pt>
                <c:pt idx="16">
                  <c:v>31.975822456061064</c:v>
                </c:pt>
                <c:pt idx="17">
                  <c:v>31.838585092633618</c:v>
                </c:pt>
                <c:pt idx="18">
                  <c:v>31.832851533068524</c:v>
                </c:pt>
                <c:pt idx="19">
                  <c:v>31.707933649713794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C1D-430B-9536-150BD643D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102336"/>
        <c:axId val="147104128"/>
      </c:lineChart>
      <c:lineChart>
        <c:grouping val="standard"/>
        <c:varyColors val="0"/>
        <c:ser>
          <c:idx val="1"/>
          <c:order val="1"/>
          <c:tx>
            <c:strRef>
              <c:f>'Рейтинг ОУ'!$K$2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2">
                  <c:v>84. Мне нравится  обсуждать  профессиональные вопросы  с представителями  моей профессии</c:v>
                </c:pt>
                <c:pt idx="3">
                  <c:v>45. Я доволен, что здесь меня научили быстро   находить нужную для учебы и  работы информацию.</c:v>
                </c:pt>
                <c:pt idx="4">
                  <c:v>50. Благодаря  учебе я научился грамотно разрешать конфликтные ситуации.</c:v>
                </c:pt>
                <c:pt idx="5">
                  <c:v>32.  Во  время практики мастер- наставник уделял  мне достаточно  времени .</c:v>
                </c:pt>
                <c:pt idx="6">
                  <c:v>44. Мне нравится, что здесь у студентов принято поддерживать друг друга в трудную минуту. </c:v>
                </c:pt>
                <c:pt idx="7">
                  <c:v>60. Я  удовлетворен тем,  что за время учебы я научился гораздо лучше планировать  свое время</c:v>
                </c:pt>
                <c:pt idx="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9">
                  <c:v>51. Чем больше я учился здесь, тем  больше мне  нравилась моя будущая специальность</c:v>
                </c:pt>
                <c:pt idx="1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1">
                  <c:v>35. Я удовлетворен знаниями по профессиональным дисциплинам, полученными здесь. </c:v>
                </c:pt>
                <c:pt idx="1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3">
                  <c:v>80. Я полностью удовлетворен полученным здесь  знаниями по общеобразовательным предметам.</c:v>
                </c:pt>
                <c:pt idx="14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5">
                  <c:v>46. Я доволен, что за время обучения я почувствовал себя членом профессионального сообщества.</c:v>
                </c:pt>
                <c:pt idx="16">
                  <c:v>40. Во время учебы я был доволен тем, что  очень  редко в один день проводилось несколько контрольных  работ.</c:v>
                </c:pt>
                <c:pt idx="17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8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9">
                  <c:v>71. Я уверен, что здесь  все ответственно относятся к соблюдению правил техники безопасности.</c:v>
                </c:pt>
              </c:strCache>
            </c:strRef>
          </c:cat>
          <c:val>
            <c:numRef>
              <c:f>'Рейтинг ОУ'!$K$3:$K$22</c:f>
              <c:numCache>
                <c:formatCode>0.00</c:formatCode>
                <c:ptCount val="20"/>
                <c:pt idx="0">
                  <c:v>4.5296442687747032</c:v>
                </c:pt>
                <c:pt idx="1">
                  <c:v>4.5770750988142295</c:v>
                </c:pt>
                <c:pt idx="2">
                  <c:v>4.5335968379446641</c:v>
                </c:pt>
                <c:pt idx="3">
                  <c:v>4.5573122529644268</c:v>
                </c:pt>
                <c:pt idx="4">
                  <c:v>4.5138339920948614</c:v>
                </c:pt>
                <c:pt idx="5">
                  <c:v>4.5657370517928291</c:v>
                </c:pt>
                <c:pt idx="6">
                  <c:v>4.5375494071146241</c:v>
                </c:pt>
                <c:pt idx="7">
                  <c:v>4.5612648221343877</c:v>
                </c:pt>
                <c:pt idx="8">
                  <c:v>4.5256916996047432</c:v>
                </c:pt>
                <c:pt idx="9">
                  <c:v>4.5968379446640313</c:v>
                </c:pt>
                <c:pt idx="10">
                  <c:v>4.5138339920948614</c:v>
                </c:pt>
                <c:pt idx="11">
                  <c:v>4.6205533596837949</c:v>
                </c:pt>
                <c:pt idx="12">
                  <c:v>4.5458167330677295</c:v>
                </c:pt>
                <c:pt idx="13">
                  <c:v>4.5533596837944668</c:v>
                </c:pt>
                <c:pt idx="14">
                  <c:v>4.5573122529644268</c:v>
                </c:pt>
                <c:pt idx="15">
                  <c:v>4.5573122529644268</c:v>
                </c:pt>
                <c:pt idx="16">
                  <c:v>4.5177865612648223</c:v>
                </c:pt>
                <c:pt idx="17">
                  <c:v>4.5793650793650791</c:v>
                </c:pt>
                <c:pt idx="18">
                  <c:v>4.6007905138339922</c:v>
                </c:pt>
                <c:pt idx="19">
                  <c:v>4.6679841897233203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C1D-430B-9536-150BD643DB14}"/>
            </c:ext>
          </c:extLst>
        </c:ser>
        <c:ser>
          <c:idx val="2"/>
          <c:order val="2"/>
          <c:tx>
            <c:strRef>
              <c:f>'Рейтинг ОУ'!$L$2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ОУ'!$I$3:$I$22</c:f>
              <c:strCache>
                <c:ptCount val="20"/>
                <c:pt idx="0">
                  <c:v>70. Благодаря учебе  я теперь умею выделять главное и второстепенное в своей  работе.</c:v>
                </c:pt>
                <c:pt idx="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2">
                  <c:v>84. Мне нравится  обсуждать  профессиональные вопросы  с представителями  моей профессии</c:v>
                </c:pt>
                <c:pt idx="3">
                  <c:v>45. Я доволен, что здесь меня научили быстро   находить нужную для учебы и  работы информацию.</c:v>
                </c:pt>
                <c:pt idx="4">
                  <c:v>50. Благодаря  учебе я научился грамотно разрешать конфликтные ситуации.</c:v>
                </c:pt>
                <c:pt idx="5">
                  <c:v>32.  Во  время практики мастер- наставник уделял  мне достаточно  времени .</c:v>
                </c:pt>
                <c:pt idx="6">
                  <c:v>44. Мне нравится, что здесь у студентов принято поддерживать друг друга в трудную минуту. </c:v>
                </c:pt>
                <c:pt idx="7">
                  <c:v>60. Я  удовлетворен тем,  что за время учебы я научился гораздо лучше планировать  свое время</c:v>
                </c:pt>
                <c:pt idx="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9">
                  <c:v>51. Чем больше я учился здесь, тем  больше мне  нравилась моя будущая специальность</c:v>
                </c:pt>
                <c:pt idx="1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1">
                  <c:v>35. Я удовлетворен знаниями по профессиональным дисциплинам, полученными здесь. </c:v>
                </c:pt>
                <c:pt idx="12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13">
                  <c:v>80. Я полностью удовлетворен полученным здесь  знаниями по общеобразовательным предметам.</c:v>
                </c:pt>
                <c:pt idx="14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5">
                  <c:v>46. Я доволен, что за время обучения я почувствовал себя членом профессионального сообщества.</c:v>
                </c:pt>
                <c:pt idx="16">
                  <c:v>40. Во время учебы я был доволен тем, что  очень  редко в один день проводилось несколько контрольных  работ.</c:v>
                </c:pt>
                <c:pt idx="17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8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9">
                  <c:v>71. Я уверен, что здесь  все ответственно относятся к соблюдению правил техники безопасности.</c:v>
                </c:pt>
              </c:strCache>
            </c:strRef>
          </c:cat>
          <c:val>
            <c:numRef>
              <c:f>'Рейтинг ОУ'!$L$3:$L$22</c:f>
              <c:numCache>
                <c:formatCode>0.00</c:formatCode>
                <c:ptCount val="20"/>
                <c:pt idx="0">
                  <c:v>4.5492586359131097</c:v>
                </c:pt>
                <c:pt idx="1">
                  <c:v>4.5492586359131097</c:v>
                </c:pt>
                <c:pt idx="2">
                  <c:v>4.5492586359131097</c:v>
                </c:pt>
                <c:pt idx="3">
                  <c:v>4.5492586359131097</c:v>
                </c:pt>
                <c:pt idx="4">
                  <c:v>4.5492586359131097</c:v>
                </c:pt>
                <c:pt idx="5">
                  <c:v>4.5492586359131097</c:v>
                </c:pt>
                <c:pt idx="6">
                  <c:v>4.5492586359131097</c:v>
                </c:pt>
                <c:pt idx="7">
                  <c:v>4.5492586359131097</c:v>
                </c:pt>
                <c:pt idx="8">
                  <c:v>4.5492586359131097</c:v>
                </c:pt>
                <c:pt idx="9">
                  <c:v>4.5492586359131097</c:v>
                </c:pt>
                <c:pt idx="10">
                  <c:v>4.5492586359131097</c:v>
                </c:pt>
                <c:pt idx="11">
                  <c:v>4.5492586359131097</c:v>
                </c:pt>
                <c:pt idx="12">
                  <c:v>4.5492586359131097</c:v>
                </c:pt>
                <c:pt idx="13">
                  <c:v>4.5492586359131097</c:v>
                </c:pt>
                <c:pt idx="14">
                  <c:v>4.5492586359131097</c:v>
                </c:pt>
                <c:pt idx="15">
                  <c:v>4.5492586359131097</c:v>
                </c:pt>
                <c:pt idx="16">
                  <c:v>4.5492586359131097</c:v>
                </c:pt>
                <c:pt idx="17">
                  <c:v>4.5492586359131097</c:v>
                </c:pt>
                <c:pt idx="18">
                  <c:v>4.5492586359131097</c:v>
                </c:pt>
                <c:pt idx="19">
                  <c:v>4.5492586359131097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C1D-430B-9536-150BD643D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107200"/>
        <c:axId val="147105664"/>
      </c:lineChart>
      <c:catAx>
        <c:axId val="1471023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7104128"/>
        <c:crosses val="autoZero"/>
        <c:auto val="1"/>
        <c:lblAlgn val="ctr"/>
        <c:lblOffset val="100"/>
        <c:noMultiLvlLbl val="0"/>
      </c:catAx>
      <c:valAx>
        <c:axId val="14710412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7102336"/>
        <c:crosses val="autoZero"/>
        <c:crossBetween val="between"/>
      </c:valAx>
      <c:valAx>
        <c:axId val="14710566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47107200"/>
        <c:crosses val="max"/>
        <c:crossBetween val="between"/>
      </c:valAx>
      <c:catAx>
        <c:axId val="147107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710566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950657779855308"/>
          <c:y val="0.89951324266284893"/>
          <c:w val="0.80828117570257674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П'!$J$2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П'!$I$3:$I$22</c:f>
              <c:strCache>
                <c:ptCount val="20"/>
                <c:pt idx="0">
                  <c:v>44. Мне нравится, что здесь у студентов принято поддерживать друг друга в трудную минуту. </c:v>
                </c:pt>
                <c:pt idx="1">
                  <c:v>81. Мне нравится, что  здесь я приобрел специальность,  которая обеспечит мне  уважение в обществе</c:v>
                </c:pt>
                <c:pt idx="2">
                  <c:v>35. Я удовлетворен знаниями по профессиональным дисциплинам, полученными здесь. </c:v>
                </c:pt>
                <c:pt idx="3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4">
                  <c:v>84. Мне нравится  обсуждать  профессиональные вопросы  с представителями  моей профессии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7">
                  <c:v>45. Я доволен, что здесь меня научили быстро   находить нужную для учебы и  работы информацию.</c:v>
                </c:pt>
                <c:pt idx="8">
                  <c:v>38. Я бы рекомендовал эту образовательную организацию тем, кто хочет получить эту специальность</c:v>
                </c:pt>
                <c:pt idx="9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0">
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</c:pt>
                <c:pt idx="11">
                  <c:v>74. Мне нравилось, что у нас  педагоги   понимают студентов и считаются с их мнением.</c:v>
                </c:pt>
                <c:pt idx="12">
                  <c:v>51. Чем больше я учился здесь, тем  больше мне  нравилась моя будущая специальность</c:v>
                </c:pt>
                <c:pt idx="13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4">
                  <c:v>24. Я доволен  оценкой моих профессиональных умений, полученной на производственной практике. </c:v>
                </c:pt>
                <c:pt idx="15">
                  <c:v>13. Я доволен тем, что  за время учебы научился общаться с  клиентами/коллегами  и  руководителями,  учитывая  их  настроение</c:v>
                </c:pt>
                <c:pt idx="16">
                  <c:v>32.  Во  время практики мастер- наставник уделял  мне достаточно  времени .</c:v>
                </c:pt>
                <c:pt idx="17">
                  <c:v>41. Мой руководитель  много помогал  мне при написании курсовой работы ( проекта).</c:v>
                </c:pt>
                <c:pt idx="18">
                  <c:v>50. Благодаря  учебе я научился грамотно разрешать конфликтные ситуации.</c:v>
                </c:pt>
                <c:pt idx="19">
                  <c:v>56. Мне нравилось, что здесь всем нуждающимся  студентам предоставляется  общежитие</c:v>
                </c:pt>
              </c:strCache>
            </c:strRef>
          </c:cat>
          <c:val>
            <c:numRef>
              <c:f>'Рейтинг ОУ П'!$J$3:$J$22</c:f>
              <c:numCache>
                <c:formatCode>0.00</c:formatCode>
                <c:ptCount val="20"/>
                <c:pt idx="0">
                  <c:v>57.447654010090076</c:v>
                </c:pt>
                <c:pt idx="1">
                  <c:v>57.114256894304667</c:v>
                </c:pt>
                <c:pt idx="2">
                  <c:v>56.539726876601598</c:v>
                </c:pt>
                <c:pt idx="3">
                  <c:v>56.236682945096092</c:v>
                </c:pt>
                <c:pt idx="4">
                  <c:v>56.122825473524074</c:v>
                </c:pt>
                <c:pt idx="5">
                  <c:v>56.080728446495115</c:v>
                </c:pt>
                <c:pt idx="6">
                  <c:v>56.068735311475422</c:v>
                </c:pt>
                <c:pt idx="7">
                  <c:v>55.229476728462295</c:v>
                </c:pt>
                <c:pt idx="8">
                  <c:v>54.925815568835169</c:v>
                </c:pt>
                <c:pt idx="9">
                  <c:v>54.847174905767339</c:v>
                </c:pt>
                <c:pt idx="10">
                  <c:v>54.812671016892928</c:v>
                </c:pt>
                <c:pt idx="11">
                  <c:v>54.406728154467906</c:v>
                </c:pt>
                <c:pt idx="12">
                  <c:v>54.350278603374463</c:v>
                </c:pt>
                <c:pt idx="13">
                  <c:v>53.418104223426297</c:v>
                </c:pt>
                <c:pt idx="14">
                  <c:v>53.146525033639961</c:v>
                </c:pt>
                <c:pt idx="15">
                  <c:v>53.120554454618677</c:v>
                </c:pt>
                <c:pt idx="16">
                  <c:v>52.865128205054397</c:v>
                </c:pt>
                <c:pt idx="17">
                  <c:v>52.578812080364855</c:v>
                </c:pt>
                <c:pt idx="18">
                  <c:v>52.127820745103271</c:v>
                </c:pt>
                <c:pt idx="19">
                  <c:v>52.09020277810783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BAA-44B0-B7E9-1D7FD5532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027456"/>
        <c:axId val="147028992"/>
      </c:lineChart>
      <c:lineChart>
        <c:grouping val="standard"/>
        <c:varyColors val="0"/>
        <c:ser>
          <c:idx val="1"/>
          <c:order val="1"/>
          <c:tx>
            <c:strRef>
              <c:f>'Рейтинг ОУ П'!$K$2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П'!$I$3:$I$22</c:f>
              <c:strCache>
                <c:ptCount val="20"/>
                <c:pt idx="0">
                  <c:v>44. Мне нравится, что здесь у студентов принято поддерживать друг друга в трудную минуту. </c:v>
                </c:pt>
                <c:pt idx="1">
                  <c:v>81. Мне нравится, что  здесь я приобрел специальность,  которая обеспечит мне  уважение в обществе</c:v>
                </c:pt>
                <c:pt idx="2">
                  <c:v>35. Я удовлетворен знаниями по профессиональным дисциплинам, полученными здесь. </c:v>
                </c:pt>
                <c:pt idx="3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4">
                  <c:v>84. Мне нравится  обсуждать  профессиональные вопросы  с представителями  моей профессии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7">
                  <c:v>45. Я доволен, что здесь меня научили быстро   находить нужную для учебы и  работы информацию.</c:v>
                </c:pt>
                <c:pt idx="8">
                  <c:v>38. Я бы рекомендовал эту образовательную организацию тем, кто хочет получить эту специальность</c:v>
                </c:pt>
                <c:pt idx="9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0">
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</c:pt>
                <c:pt idx="11">
                  <c:v>74. Мне нравилось, что у нас  педагоги   понимают студентов и считаются с их мнением.</c:v>
                </c:pt>
                <c:pt idx="12">
                  <c:v>51. Чем больше я учился здесь, тем  больше мне  нравилась моя будущая специальность</c:v>
                </c:pt>
                <c:pt idx="13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4">
                  <c:v>24. Я доволен  оценкой моих профессиональных умений, полученной на производственной практике. </c:v>
                </c:pt>
                <c:pt idx="15">
                  <c:v>13. Я доволен тем, что  за время учебы научился общаться с  клиентами/коллегами  и  руководителями,  учитывая  их  настроение</c:v>
                </c:pt>
                <c:pt idx="16">
                  <c:v>32.  Во  время практики мастер- наставник уделял  мне достаточно  времени .</c:v>
                </c:pt>
                <c:pt idx="17">
                  <c:v>41. Мой руководитель  много помогал  мне при написании курсовой работы ( проекта).</c:v>
                </c:pt>
                <c:pt idx="18">
                  <c:v>50. Благодаря  учебе я научился грамотно разрешать конфликтные ситуации.</c:v>
                </c:pt>
                <c:pt idx="19">
                  <c:v>56. Мне нравилось, что здесь всем нуждающимся  студентам предоставляется  общежитие</c:v>
                </c:pt>
              </c:strCache>
            </c:strRef>
          </c:cat>
          <c:val>
            <c:numRef>
              <c:f>'Рейтинг ОУ П'!$K$3:$K$22</c:f>
              <c:numCache>
                <c:formatCode>0.00</c:formatCode>
                <c:ptCount val="20"/>
                <c:pt idx="0">
                  <c:v>4.3148148148148149</c:v>
                </c:pt>
                <c:pt idx="1">
                  <c:v>4.3888888888888893</c:v>
                </c:pt>
                <c:pt idx="2">
                  <c:v>4.3703703703703702</c:v>
                </c:pt>
                <c:pt idx="3">
                  <c:v>4.3703703703703702</c:v>
                </c:pt>
                <c:pt idx="4">
                  <c:v>4.333333333333333</c:v>
                </c:pt>
                <c:pt idx="5">
                  <c:v>4.3518518518518521</c:v>
                </c:pt>
                <c:pt idx="6">
                  <c:v>4.333333333333333</c:v>
                </c:pt>
                <c:pt idx="7">
                  <c:v>4.3148148148148149</c:v>
                </c:pt>
                <c:pt idx="8">
                  <c:v>4.3703703703703702</c:v>
                </c:pt>
                <c:pt idx="9">
                  <c:v>4.4444444444444446</c:v>
                </c:pt>
                <c:pt idx="10">
                  <c:v>4.3888888888888893</c:v>
                </c:pt>
                <c:pt idx="11">
                  <c:v>4.2777777777777777</c:v>
                </c:pt>
                <c:pt idx="12">
                  <c:v>4.3518518518518521</c:v>
                </c:pt>
                <c:pt idx="13">
                  <c:v>4.3518518518518521</c:v>
                </c:pt>
                <c:pt idx="14">
                  <c:v>4.3703703703703702</c:v>
                </c:pt>
                <c:pt idx="15">
                  <c:v>4.333333333333333</c:v>
                </c:pt>
                <c:pt idx="16">
                  <c:v>4.2592592592592595</c:v>
                </c:pt>
                <c:pt idx="17">
                  <c:v>4.2777777777777777</c:v>
                </c:pt>
                <c:pt idx="18">
                  <c:v>4.2962962962962967</c:v>
                </c:pt>
                <c:pt idx="19">
                  <c:v>4.4444444444444446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BAA-44B0-B7E9-1D7FD553267A}"/>
            </c:ext>
          </c:extLst>
        </c:ser>
        <c:ser>
          <c:idx val="2"/>
          <c:order val="2"/>
          <c:tx>
            <c:strRef>
              <c:f>'Рейтинг ОУ П'!$L$2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П'!$I$3:$I$22</c:f>
              <c:strCache>
                <c:ptCount val="20"/>
                <c:pt idx="0">
                  <c:v>44. Мне нравится, что здесь у студентов принято поддерживать друг друга в трудную минуту. </c:v>
                </c:pt>
                <c:pt idx="1">
                  <c:v>81. Мне нравится, что  здесь я приобрел специальность,  которая обеспечит мне  уважение в обществе</c:v>
                </c:pt>
                <c:pt idx="2">
                  <c:v>35. Я удовлетворен знаниями по профессиональным дисциплинам, полученными здесь. </c:v>
                </c:pt>
                <c:pt idx="3">
                  <c:v>82. Я доволен, что производственная практика помогла мне лучше понять, с какими трудностями я могу  встретиться в моей профессии.</c:v>
                </c:pt>
                <c:pt idx="4">
                  <c:v>84. Мне нравится  обсуждать  профессиональные вопросы  с представителями  моей профессии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7">
                  <c:v>45. Я доволен, что здесь меня научили быстро   находить нужную для учебы и  работы информацию.</c:v>
                </c:pt>
                <c:pt idx="8">
                  <c:v>38. Я бы рекомендовал эту образовательную организацию тем, кто хочет получить эту специальность</c:v>
                </c:pt>
                <c:pt idx="9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0">
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</c:pt>
                <c:pt idx="11">
                  <c:v>74. Мне нравилось, что у нас  педагоги   понимают студентов и считаются с их мнением.</c:v>
                </c:pt>
                <c:pt idx="12">
                  <c:v>51. Чем больше я учился здесь, тем  больше мне  нравилась моя будущая специальность</c:v>
                </c:pt>
                <c:pt idx="13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4">
                  <c:v>24. Я доволен  оценкой моих профессиональных умений, полученной на производственной практике. </c:v>
                </c:pt>
                <c:pt idx="15">
                  <c:v>13. Я доволен тем, что  за время учебы научился общаться с  клиентами/коллегами  и  руководителями,  учитывая  их  настроение</c:v>
                </c:pt>
                <c:pt idx="16">
                  <c:v>32.  Во  время практики мастер- наставник уделял  мне достаточно  времени .</c:v>
                </c:pt>
                <c:pt idx="17">
                  <c:v>41. Мой руководитель  много помогал  мне при написании курсовой работы ( проекта).</c:v>
                </c:pt>
                <c:pt idx="18">
                  <c:v>50. Благодаря  учебе я научился грамотно разрешать конфликтные ситуации.</c:v>
                </c:pt>
                <c:pt idx="19">
                  <c:v>56. Мне нравилось, что здесь всем нуждающимся  студентам предоставляется  общежитие</c:v>
                </c:pt>
              </c:strCache>
            </c:strRef>
          </c:cat>
          <c:val>
            <c:numRef>
              <c:f>'Рейтинг ОУ П'!$L$3:$L$22</c:f>
              <c:numCache>
                <c:formatCode>0.00</c:formatCode>
                <c:ptCount val="20"/>
                <c:pt idx="0">
                  <c:v>4.3378696920363575</c:v>
                </c:pt>
                <c:pt idx="1">
                  <c:v>4.3378696920363575</c:v>
                </c:pt>
                <c:pt idx="2">
                  <c:v>4.3378696920363575</c:v>
                </c:pt>
                <c:pt idx="3">
                  <c:v>4.3378696920363575</c:v>
                </c:pt>
                <c:pt idx="4">
                  <c:v>4.3378696920363575</c:v>
                </c:pt>
                <c:pt idx="5">
                  <c:v>4.3378696920363575</c:v>
                </c:pt>
                <c:pt idx="6">
                  <c:v>4.3378696920363575</c:v>
                </c:pt>
                <c:pt idx="7">
                  <c:v>4.3378696920363575</c:v>
                </c:pt>
                <c:pt idx="8">
                  <c:v>4.3378696920363575</c:v>
                </c:pt>
                <c:pt idx="9">
                  <c:v>4.3378696920363575</c:v>
                </c:pt>
                <c:pt idx="10">
                  <c:v>4.3378696920363575</c:v>
                </c:pt>
                <c:pt idx="11">
                  <c:v>4.3378696920363575</c:v>
                </c:pt>
                <c:pt idx="12">
                  <c:v>4.3378696920363575</c:v>
                </c:pt>
                <c:pt idx="13">
                  <c:v>4.3378696920363575</c:v>
                </c:pt>
                <c:pt idx="14">
                  <c:v>4.3378696920363575</c:v>
                </c:pt>
                <c:pt idx="15">
                  <c:v>4.3378696920363575</c:v>
                </c:pt>
                <c:pt idx="16">
                  <c:v>4.3378696920363575</c:v>
                </c:pt>
                <c:pt idx="17">
                  <c:v>4.3378696920363575</c:v>
                </c:pt>
                <c:pt idx="18">
                  <c:v>4.3378696920363575</c:v>
                </c:pt>
                <c:pt idx="19">
                  <c:v>4.3378696920363575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BAA-44B0-B7E9-1D7FD5532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044608"/>
        <c:axId val="147043072"/>
      </c:lineChart>
      <c:catAx>
        <c:axId val="1470274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7028992"/>
        <c:crosses val="autoZero"/>
        <c:auto val="1"/>
        <c:lblAlgn val="ctr"/>
        <c:lblOffset val="100"/>
        <c:noMultiLvlLbl val="0"/>
      </c:catAx>
      <c:valAx>
        <c:axId val="147028992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7027456"/>
        <c:crosses val="autoZero"/>
        <c:crossBetween val="between"/>
      </c:valAx>
      <c:valAx>
        <c:axId val="14704307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47044608"/>
        <c:crosses val="max"/>
        <c:crossBetween val="between"/>
      </c:valAx>
      <c:catAx>
        <c:axId val="147044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704307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6076145036629888"/>
          <c:y val="0.8953335143451896"/>
          <c:w val="0.68666543089483312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С'!$J$2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С'!$I$3:$I$22</c:f>
              <c:strCache>
                <c:ptCount val="20"/>
                <c:pt idx="0">
                  <c:v>60. Я  удовлетворен тем,  что за время учебы я научился гораздо лучше планировать  свое время</c:v>
                </c:pt>
                <c:pt idx="1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2">
                  <c:v>47. Меня устраивает, что за время учебы здесь я стал намного больше понимать в экономике, праве, политике.</c:v>
                </c:pt>
                <c:pt idx="3">
                  <c:v>46. Я доволен, что за время обучения я почувствовал себя членом профессионального сообщества.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51. Чем больше я учился здесь, тем  больше мне  нравилась моя будущая специальность</c:v>
                </c:pt>
                <c:pt idx="6">
                  <c:v>40. Во время учебы я был доволен тем, что  очень  редко в один день проводилось несколько контрольных  работ.</c:v>
                </c:pt>
                <c:pt idx="7">
                  <c:v>45. Я доволен, что здесь меня научили быстро   находить нужную для учебы и  работы информацию.</c:v>
                </c:pt>
                <c:pt idx="8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9">
                  <c:v>62. Мне  нравится, что   в  туалете для обучающихся   всегда  чисто  и опрятно.</c:v>
                </c:pt>
                <c:pt idx="10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1">
                  <c:v>25. Я  удовлетворен теми знаниями по иностранному языку, которые получил здесь</c:v>
                </c:pt>
                <c:pt idx="12">
                  <c:v>84. Мне нравится  обсуждать  профессиональные вопросы  с представителями  моей профессии</c:v>
                </c:pt>
                <c:pt idx="13">
                  <c:v>50. Благодаря  учебе я научился грамотно разрешать конфликтные ситуации.</c:v>
                </c:pt>
                <c:pt idx="14">
                  <c:v>44. Мне нравится, что здесь у студентов принято поддерживать друг друга в трудную минуту. </c:v>
                </c:pt>
                <c:pt idx="15">
                  <c:v>63. Я рад, что здесь очень активно  содействуют трудоустройству выпускников.</c:v>
                </c:pt>
                <c:pt idx="16">
                  <c:v>80. Я полностью удовлетворен полученным здесь  знаниями по общеобразовательным предметам.</c:v>
                </c:pt>
                <c:pt idx="17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8">
                  <c:v>54. Мне    нравилось, что хорошая дисциплина в группе  помогала усваивать материал.</c:v>
                </c:pt>
                <c:pt idx="19">
                  <c:v>55. Я доволен тем, что  меня научили работать в команде, эффективно общаться с коллегами и руководством</c:v>
                </c:pt>
              </c:strCache>
            </c:strRef>
          </c:cat>
          <c:val>
            <c:numRef>
              <c:f>'Рейтинг ОУ С'!$J$3:$J$22</c:f>
              <c:numCache>
                <c:formatCode>0.00</c:formatCode>
                <c:ptCount val="20"/>
                <c:pt idx="0">
                  <c:v>28.482073479707047</c:v>
                </c:pt>
                <c:pt idx="1">
                  <c:v>28.094231427097064</c:v>
                </c:pt>
                <c:pt idx="2">
                  <c:v>27.53319048729</c:v>
                </c:pt>
                <c:pt idx="3">
                  <c:v>27.375933944558213</c:v>
                </c:pt>
                <c:pt idx="4">
                  <c:v>27.345392825530404</c:v>
                </c:pt>
                <c:pt idx="5">
                  <c:v>27.336930714486979</c:v>
                </c:pt>
                <c:pt idx="6">
                  <c:v>27.237145197965141</c:v>
                </c:pt>
                <c:pt idx="7">
                  <c:v>27.229283707397776</c:v>
                </c:pt>
                <c:pt idx="8">
                  <c:v>27.160803812888155</c:v>
                </c:pt>
                <c:pt idx="9">
                  <c:v>27.099955877556674</c:v>
                </c:pt>
                <c:pt idx="10">
                  <c:v>26.723117752663359</c:v>
                </c:pt>
                <c:pt idx="11">
                  <c:v>26.600060566821373</c:v>
                </c:pt>
                <c:pt idx="12">
                  <c:v>26.38012680869096</c:v>
                </c:pt>
                <c:pt idx="13">
                  <c:v>25.941032703174677</c:v>
                </c:pt>
                <c:pt idx="14">
                  <c:v>25.86382324505319</c:v>
                </c:pt>
                <c:pt idx="15">
                  <c:v>25.623464362317112</c:v>
                </c:pt>
                <c:pt idx="16">
                  <c:v>25.193964992569558</c:v>
                </c:pt>
                <c:pt idx="17">
                  <c:v>25.107375721521898</c:v>
                </c:pt>
                <c:pt idx="18">
                  <c:v>25.078595518864397</c:v>
                </c:pt>
                <c:pt idx="19">
                  <c:v>24.913741308279096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4DB-4C91-B817-4DC0A216F4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770944"/>
        <c:axId val="146780928"/>
      </c:lineChart>
      <c:lineChart>
        <c:grouping val="standard"/>
        <c:varyColors val="0"/>
        <c:ser>
          <c:idx val="1"/>
          <c:order val="1"/>
          <c:tx>
            <c:strRef>
              <c:f>'Рейтинг ОУ С'!$K$2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С'!$I$3:$I$22</c:f>
              <c:strCache>
                <c:ptCount val="20"/>
                <c:pt idx="0">
                  <c:v>60. Я  удовлетворен тем,  что за время учебы я научился гораздо лучше планировать  свое время</c:v>
                </c:pt>
                <c:pt idx="1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2">
                  <c:v>47. Меня устраивает, что за время учебы здесь я стал намного больше понимать в экономике, праве, политике.</c:v>
                </c:pt>
                <c:pt idx="3">
                  <c:v>46. Я доволен, что за время обучения я почувствовал себя членом профессионального сообщества.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51. Чем больше я учился здесь, тем  больше мне  нравилась моя будущая специальность</c:v>
                </c:pt>
                <c:pt idx="6">
                  <c:v>40. Во время учебы я был доволен тем, что  очень  редко в один день проводилось несколько контрольных  работ.</c:v>
                </c:pt>
                <c:pt idx="7">
                  <c:v>45. Я доволен, что здесь меня научили быстро   находить нужную для учебы и  работы информацию.</c:v>
                </c:pt>
                <c:pt idx="8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9">
                  <c:v>62. Мне  нравится, что   в  туалете для обучающихся   всегда  чисто  и опрятно.</c:v>
                </c:pt>
                <c:pt idx="10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1">
                  <c:v>25. Я  удовлетворен теми знаниями по иностранному языку, которые получил здесь</c:v>
                </c:pt>
                <c:pt idx="12">
                  <c:v>84. Мне нравится  обсуждать  профессиональные вопросы  с представителями  моей профессии</c:v>
                </c:pt>
                <c:pt idx="13">
                  <c:v>50. Благодаря  учебе я научился грамотно разрешать конфликтные ситуации.</c:v>
                </c:pt>
                <c:pt idx="14">
                  <c:v>44. Мне нравится, что здесь у студентов принято поддерживать друг друга в трудную минуту. </c:v>
                </c:pt>
                <c:pt idx="15">
                  <c:v>63. Я рад, что здесь очень активно  содействуют трудоустройству выпускников.</c:v>
                </c:pt>
                <c:pt idx="16">
                  <c:v>80. Я полностью удовлетворен полученным здесь  знаниями по общеобразовательным предметам.</c:v>
                </c:pt>
                <c:pt idx="17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8">
                  <c:v>54. Мне    нравилось, что хорошая дисциплина в группе  помогала усваивать материал.</c:v>
                </c:pt>
                <c:pt idx="19">
                  <c:v>55. Я доволен тем, что  меня научили работать в команде, эффективно общаться с коллегами и руководством</c:v>
                </c:pt>
              </c:strCache>
            </c:strRef>
          </c:cat>
          <c:val>
            <c:numRef>
              <c:f>'Рейтинг ОУ С'!$K$3:$K$22</c:f>
              <c:numCache>
                <c:formatCode>0.00</c:formatCode>
                <c:ptCount val="20"/>
                <c:pt idx="0">
                  <c:v>4.5930232558139537</c:v>
                </c:pt>
                <c:pt idx="1">
                  <c:v>4.5697674418604652</c:v>
                </c:pt>
                <c:pt idx="2">
                  <c:v>4.4360465116279073</c:v>
                </c:pt>
                <c:pt idx="3">
                  <c:v>4.6162790697674421</c:v>
                </c:pt>
                <c:pt idx="4">
                  <c:v>4.6046511627906979</c:v>
                </c:pt>
                <c:pt idx="5">
                  <c:v>4.6627906976744189</c:v>
                </c:pt>
                <c:pt idx="6">
                  <c:v>4.6104651162790695</c:v>
                </c:pt>
                <c:pt idx="7">
                  <c:v>4.6453488372093021</c:v>
                </c:pt>
                <c:pt idx="8">
                  <c:v>4.6279069767441863</c:v>
                </c:pt>
                <c:pt idx="9">
                  <c:v>4.3313953488372094</c:v>
                </c:pt>
                <c:pt idx="10">
                  <c:v>4.6511627906976747</c:v>
                </c:pt>
                <c:pt idx="11">
                  <c:v>4.5174418604651159</c:v>
                </c:pt>
                <c:pt idx="12">
                  <c:v>4.6279069767441863</c:v>
                </c:pt>
                <c:pt idx="13">
                  <c:v>4.5755813953488369</c:v>
                </c:pt>
                <c:pt idx="14">
                  <c:v>4.6220930232558137</c:v>
                </c:pt>
                <c:pt idx="15">
                  <c:v>4.5406976744186043</c:v>
                </c:pt>
                <c:pt idx="16">
                  <c:v>4.6104651162790695</c:v>
                </c:pt>
                <c:pt idx="17">
                  <c:v>4.666666666666667</c:v>
                </c:pt>
                <c:pt idx="18">
                  <c:v>4.691860465116279</c:v>
                </c:pt>
                <c:pt idx="19">
                  <c:v>4.6337209302325579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DB-4C91-B817-4DC0A216F42A}"/>
            </c:ext>
          </c:extLst>
        </c:ser>
        <c:ser>
          <c:idx val="2"/>
          <c:order val="2"/>
          <c:tx>
            <c:strRef>
              <c:f>'Рейтинг ОУ С'!$L$2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С'!$I$3:$I$22</c:f>
              <c:strCache>
                <c:ptCount val="20"/>
                <c:pt idx="0">
                  <c:v>60. Я  удовлетворен тем,  что за время учебы я научился гораздо лучше планировать  свое время</c:v>
                </c:pt>
                <c:pt idx="1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2">
                  <c:v>47. Меня устраивает, что за время учебы здесь я стал намного больше понимать в экономике, праве, политике.</c:v>
                </c:pt>
                <c:pt idx="3">
                  <c:v>46. Я доволен, что за время обучения я почувствовал себя членом профессионального сообщества.</c:v>
                </c:pt>
                <c:pt idx="4">
                  <c:v>70. Благодаря учебе  я теперь умею выделять главное и второстепенное в своей  работе.</c:v>
                </c:pt>
                <c:pt idx="5">
                  <c:v>51. Чем больше я учился здесь, тем  больше мне  нравилась моя будущая специальность</c:v>
                </c:pt>
                <c:pt idx="6">
                  <c:v>40. Во время учебы я был доволен тем, что  очень  редко в один день проводилось несколько контрольных  работ.</c:v>
                </c:pt>
                <c:pt idx="7">
                  <c:v>45. Я доволен, что здесь меня научили быстро   находить нужную для учебы и  работы информацию.</c:v>
                </c:pt>
                <c:pt idx="8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9">
                  <c:v>62. Мне  нравится, что   в  туалете для обучающихся   всегда  чисто  и опрятно.</c:v>
                </c:pt>
                <c:pt idx="10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1">
                  <c:v>25. Я  удовлетворен теми знаниями по иностранному языку, которые получил здесь</c:v>
                </c:pt>
                <c:pt idx="12">
                  <c:v>84. Мне нравится  обсуждать  профессиональные вопросы  с представителями  моей профессии</c:v>
                </c:pt>
                <c:pt idx="13">
                  <c:v>50. Благодаря  учебе я научился грамотно разрешать конфликтные ситуации.</c:v>
                </c:pt>
                <c:pt idx="14">
                  <c:v>44. Мне нравится, что здесь у студентов принято поддерживать друг друга в трудную минуту. </c:v>
                </c:pt>
                <c:pt idx="15">
                  <c:v>63. Я рад, что здесь очень активно  содействуют трудоустройству выпускников.</c:v>
                </c:pt>
                <c:pt idx="16">
                  <c:v>80. Я полностью удовлетворен полученным здесь  знаниями по общеобразовательным предметам.</c:v>
                </c:pt>
                <c:pt idx="17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8">
                  <c:v>54. Мне    нравилось, что хорошая дисциплина в группе  помогала усваивать материал.</c:v>
                </c:pt>
                <c:pt idx="19">
                  <c:v>55. Я доволен тем, что  меня научили работать в команде, эффективно общаться с коллегами и руководством</c:v>
                </c:pt>
              </c:strCache>
            </c:strRef>
          </c:cat>
          <c:val>
            <c:numRef>
              <c:f>'Рейтинг ОУ С'!$L$3:$L$22</c:f>
              <c:numCache>
                <c:formatCode>0.00</c:formatCode>
                <c:ptCount val="20"/>
                <c:pt idx="0">
                  <c:v>4.6231126536438651</c:v>
                </c:pt>
                <c:pt idx="1">
                  <c:v>4.6231126536438651</c:v>
                </c:pt>
                <c:pt idx="2">
                  <c:v>4.6231126536438651</c:v>
                </c:pt>
                <c:pt idx="3">
                  <c:v>4.6231126536438651</c:v>
                </c:pt>
                <c:pt idx="4">
                  <c:v>4.6231126536438651</c:v>
                </c:pt>
                <c:pt idx="5">
                  <c:v>4.6231126536438651</c:v>
                </c:pt>
                <c:pt idx="6">
                  <c:v>4.6231126536438651</c:v>
                </c:pt>
                <c:pt idx="7">
                  <c:v>4.6231126536438651</c:v>
                </c:pt>
                <c:pt idx="8">
                  <c:v>4.6231126536438651</c:v>
                </c:pt>
                <c:pt idx="9">
                  <c:v>4.6231126536438651</c:v>
                </c:pt>
                <c:pt idx="10">
                  <c:v>4.6231126536438651</c:v>
                </c:pt>
                <c:pt idx="11">
                  <c:v>4.6231126536438651</c:v>
                </c:pt>
                <c:pt idx="12">
                  <c:v>4.6231126536438651</c:v>
                </c:pt>
                <c:pt idx="13">
                  <c:v>4.6231126536438651</c:v>
                </c:pt>
                <c:pt idx="14">
                  <c:v>4.6231126536438651</c:v>
                </c:pt>
                <c:pt idx="15">
                  <c:v>4.6231126536438651</c:v>
                </c:pt>
                <c:pt idx="16">
                  <c:v>4.6231126536438651</c:v>
                </c:pt>
                <c:pt idx="17">
                  <c:v>4.6231126536438651</c:v>
                </c:pt>
                <c:pt idx="18">
                  <c:v>4.6231126536438651</c:v>
                </c:pt>
                <c:pt idx="19">
                  <c:v>4.6231126536438651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4DB-4C91-B817-4DC0A216F4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792448"/>
        <c:axId val="146782464"/>
      </c:lineChart>
      <c:catAx>
        <c:axId val="1467709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6780928"/>
        <c:crosses val="autoZero"/>
        <c:auto val="1"/>
        <c:lblAlgn val="ctr"/>
        <c:lblOffset val="100"/>
        <c:noMultiLvlLbl val="0"/>
      </c:catAx>
      <c:valAx>
        <c:axId val="14678092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6770944"/>
        <c:crosses val="autoZero"/>
        <c:crossBetween val="between"/>
      </c:valAx>
      <c:valAx>
        <c:axId val="14678246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46792448"/>
        <c:crosses val="max"/>
        <c:crossBetween val="between"/>
      </c:valAx>
      <c:catAx>
        <c:axId val="146792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678246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5525299510875656"/>
          <c:y val="0.89115659803258362"/>
          <c:w val="0.68676417341253293"/>
          <c:h val="3.77898562589074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2319374619805E-2"/>
          <c:y val="0.13070152416358097"/>
          <c:w val="0.60382259909818969"/>
          <c:h val="0.49203137384422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СПО!$K$13792:$O$13792</c:f>
              <c:numCache>
                <c:formatCode>0.00</c:formatCode>
                <c:ptCount val="5"/>
                <c:pt idx="0">
                  <c:v>4.669354838709677</c:v>
                </c:pt>
                <c:pt idx="1">
                  <c:v>4.532258064516129</c:v>
                </c:pt>
                <c:pt idx="2">
                  <c:v>4.7016129032258061</c:v>
                </c:pt>
                <c:pt idx="3">
                  <c:v>4.725806451612903</c:v>
                </c:pt>
                <c:pt idx="4">
                  <c:v>4.705645161290323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03-4D06-88F7-43F83A045D7E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СПО!$K$13793:$O$13793</c:f>
              <c:numCache>
                <c:formatCode>0.00</c:formatCode>
                <c:ptCount val="5"/>
                <c:pt idx="0">
                  <c:v>4.4822134387351777</c:v>
                </c:pt>
                <c:pt idx="1">
                  <c:v>4.3162055335968379</c:v>
                </c:pt>
                <c:pt idx="2">
                  <c:v>4.4861660079051386</c:v>
                </c:pt>
                <c:pt idx="3">
                  <c:v>4.6679841897233203</c:v>
                </c:pt>
                <c:pt idx="4">
                  <c:v>4.6442687747035576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03-4D06-88F7-43F83A045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525248"/>
        <c:axId val="8953152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СПО!$K$13806:$O$13806</c:f>
              <c:numCache>
                <c:formatCode>0.00</c:formatCode>
                <c:ptCount val="5"/>
                <c:pt idx="0">
                  <c:v>4.4854393097154235</c:v>
                </c:pt>
                <c:pt idx="1">
                  <c:v>4.2574462789347054</c:v>
                </c:pt>
                <c:pt idx="2">
                  <c:v>4.3844685970297848</c:v>
                </c:pt>
                <c:pt idx="3">
                  <c:v>4.5268397909234217</c:v>
                </c:pt>
                <c:pt idx="4">
                  <c:v>4.5045216958433585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E03-4D06-88F7-43F83A045D7E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СПО!$K$13807:$O$13807</c:f>
              <c:numCache>
                <c:formatCode>0.00</c:formatCode>
                <c:ptCount val="5"/>
                <c:pt idx="0">
                  <c:v>4.4805779423509762</c:v>
                </c:pt>
                <c:pt idx="1">
                  <c:v>4.2617439918681477</c:v>
                </c:pt>
                <c:pt idx="2">
                  <c:v>4.3943222246424165</c:v>
                </c:pt>
                <c:pt idx="3">
                  <c:v>4.543672402526683</c:v>
                </c:pt>
                <c:pt idx="4">
                  <c:v>4.5440354316416176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E03-4D06-88F7-43F83A045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525248"/>
        <c:axId val="89531520"/>
      </c:lineChart>
      <c:catAx>
        <c:axId val="8952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9531520"/>
        <c:crosses val="autoZero"/>
        <c:auto val="1"/>
        <c:lblAlgn val="ctr"/>
        <c:lblOffset val="100"/>
        <c:noMultiLvlLbl val="0"/>
      </c:catAx>
      <c:valAx>
        <c:axId val="89531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5.7547757905058051E-3"/>
              <c:y val="0.3027063524335457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9525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СПО!$K$13808:$O$13808</c:f>
              <c:numCache>
                <c:formatCode>0.00</c:formatCode>
                <c:ptCount val="5"/>
                <c:pt idx="0">
                  <c:v>0.18391552899425356</c:v>
                </c:pt>
                <c:pt idx="1">
                  <c:v>0.27481178558142361</c:v>
                </c:pt>
                <c:pt idx="2">
                  <c:v>0.3171443061960213</c:v>
                </c:pt>
                <c:pt idx="3">
                  <c:v>0.19896666068948132</c:v>
                </c:pt>
                <c:pt idx="4">
                  <c:v>0.20112346544696447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3C-444E-A51D-341C345683D5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СПО!$K$13809:$O$13809</c:f>
              <c:numCache>
                <c:formatCode>0.00</c:formatCode>
                <c:ptCount val="5"/>
                <c:pt idx="0">
                  <c:v>1.6354963842015735E-3</c:v>
                </c:pt>
                <c:pt idx="1">
                  <c:v>5.4461541728690221E-2</c:v>
                </c:pt>
                <c:pt idx="2">
                  <c:v>9.1843783262722134E-2</c:v>
                </c:pt>
                <c:pt idx="3">
                  <c:v>0.12431178719663727</c:v>
                </c:pt>
                <c:pt idx="4">
                  <c:v>0.10023334306193998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3C-444E-A51D-341C34568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588864"/>
        <c:axId val="89590400"/>
      </c:barChart>
      <c:catAx>
        <c:axId val="8958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89590400"/>
        <c:crosses val="autoZero"/>
        <c:auto val="1"/>
        <c:lblAlgn val="ctr"/>
        <c:lblOffset val="100"/>
        <c:noMultiLvlLbl val="0"/>
      </c:catAx>
      <c:valAx>
        <c:axId val="89590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9588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47751761292996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СПО!$K$13821:$O$13821</c:f>
              <c:numCache>
                <c:formatCode>0.00</c:formatCode>
                <c:ptCount val="5"/>
                <c:pt idx="0">
                  <c:v>4.5128205128205128</c:v>
                </c:pt>
                <c:pt idx="1">
                  <c:v>4.5384615384615383</c:v>
                </c:pt>
                <c:pt idx="2">
                  <c:v>4.6923076923076925</c:v>
                </c:pt>
                <c:pt idx="3">
                  <c:v>4.6410256410256414</c:v>
                </c:pt>
                <c:pt idx="4">
                  <c:v>4.7051282051282053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4D-47A0-A083-74DC354FBAC7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СПО!$K$13822:$O$13822</c:f>
              <c:numCache>
                <c:formatCode>0.00</c:formatCode>
                <c:ptCount val="5"/>
                <c:pt idx="0">
                  <c:v>4.3518518518518521</c:v>
                </c:pt>
                <c:pt idx="1">
                  <c:v>4.2592592592592595</c:v>
                </c:pt>
                <c:pt idx="2">
                  <c:v>4.3703703703703702</c:v>
                </c:pt>
                <c:pt idx="3">
                  <c:v>4.4074074074074074</c:v>
                </c:pt>
                <c:pt idx="4">
                  <c:v>4.3518518518518521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4D-47A0-A083-74DC354FB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674880"/>
        <c:axId val="8967680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СПО!$K$13834:$O$13834</c:f>
              <c:numCache>
                <c:formatCode>0.00</c:formatCode>
                <c:ptCount val="5"/>
                <c:pt idx="0">
                  <c:v>4.5486371592898225</c:v>
                </c:pt>
                <c:pt idx="1">
                  <c:v>4.3193298324581146</c:v>
                </c:pt>
                <c:pt idx="2">
                  <c:v>4.4533633408352085</c:v>
                </c:pt>
                <c:pt idx="3">
                  <c:v>4.5773943485871467</c:v>
                </c:pt>
                <c:pt idx="4">
                  <c:v>4.5593898474618655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44D-47A0-A083-74DC354FBAC7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СПО!$K$13835:$O$13835</c:f>
              <c:numCache>
                <c:formatCode>0.00</c:formatCode>
                <c:ptCount val="5"/>
                <c:pt idx="0">
                  <c:v>4.5183022681338425</c:v>
                </c:pt>
                <c:pt idx="1">
                  <c:v>4.286548394340894</c:v>
                </c:pt>
                <c:pt idx="2">
                  <c:v>4.4127554457668987</c:v>
                </c:pt>
                <c:pt idx="3">
                  <c:v>4.5578261845946555</c:v>
                </c:pt>
                <c:pt idx="4">
                  <c:v>4.5555805075230182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44D-47A0-A083-74DC354FB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674880"/>
        <c:axId val="89676800"/>
      </c:lineChart>
      <c:catAx>
        <c:axId val="8967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9676800"/>
        <c:crosses val="autoZero"/>
        <c:auto val="1"/>
        <c:lblAlgn val="ctr"/>
        <c:lblOffset val="100"/>
        <c:noMultiLvlLbl val="0"/>
      </c:catAx>
      <c:valAx>
        <c:axId val="896768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9674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939754241246161"/>
          <c:w val="0.57510731645135249"/>
          <c:h val="0.4795012465547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СПО!$K$13836:$O$13836</c:f>
              <c:numCache>
                <c:formatCode>0.00</c:formatCode>
                <c:ptCount val="5"/>
                <c:pt idx="0">
                  <c:v>-3.581664646930971E-2</c:v>
                </c:pt>
                <c:pt idx="1">
                  <c:v>0.21913170600342369</c:v>
                </c:pt>
                <c:pt idx="2">
                  <c:v>0.23894435147248405</c:v>
                </c:pt>
                <c:pt idx="3">
                  <c:v>6.3631292438494746E-2</c:v>
                </c:pt>
                <c:pt idx="4">
                  <c:v>0.1457383576663398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29-49BB-B76F-DFEA9B34A1AC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СПО!$K$13837:$O$13837</c:f>
              <c:numCache>
                <c:formatCode>0.00</c:formatCode>
                <c:ptCount val="5"/>
                <c:pt idx="0">
                  <c:v>-0.16645041628199042</c:v>
                </c:pt>
                <c:pt idx="1">
                  <c:v>-2.7289135081634441E-2</c:v>
                </c:pt>
                <c:pt idx="2">
                  <c:v>-4.2385075396528471E-2</c:v>
                </c:pt>
                <c:pt idx="3">
                  <c:v>-0.15041877718724805</c:v>
                </c:pt>
                <c:pt idx="4">
                  <c:v>-0.20372865567116616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29-49BB-B76F-DFEA9B34A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30048"/>
        <c:axId val="89744128"/>
      </c:barChart>
      <c:catAx>
        <c:axId val="8973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89744128"/>
        <c:crosses val="autoZero"/>
        <c:auto val="1"/>
        <c:lblAlgn val="ctr"/>
        <c:lblOffset val="100"/>
        <c:noMultiLvlLbl val="0"/>
      </c:catAx>
      <c:valAx>
        <c:axId val="897441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97300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7532413711443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СПО!$K$13849:$O$13849</c:f>
              <c:numCache>
                <c:formatCode>0.00</c:formatCode>
                <c:ptCount val="5"/>
                <c:pt idx="0">
                  <c:v>4.7324840764331206</c:v>
                </c:pt>
                <c:pt idx="1">
                  <c:v>4.5095541401273884</c:v>
                </c:pt>
                <c:pt idx="2">
                  <c:v>4.6942675159235669</c:v>
                </c:pt>
                <c:pt idx="3">
                  <c:v>4.7452229299363058</c:v>
                </c:pt>
                <c:pt idx="4">
                  <c:v>4.6942675159235669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D8-4B85-9815-C41A1A0119FE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СПО!$K$13850:$O$13850</c:f>
              <c:numCache>
                <c:formatCode>0.00</c:formatCode>
                <c:ptCount val="5"/>
                <c:pt idx="0">
                  <c:v>4.4709302325581399</c:v>
                </c:pt>
                <c:pt idx="1">
                  <c:v>4.3313953488372094</c:v>
                </c:pt>
                <c:pt idx="2">
                  <c:v>4.5232558139534884</c:v>
                </c:pt>
                <c:pt idx="3">
                  <c:v>4.7674418604651159</c:v>
                </c:pt>
                <c:pt idx="4">
                  <c:v>4.7441860465116283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D8-4B85-9815-C41A1A011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51968"/>
        <c:axId val="9085785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СПО!$K$13862:$O$13862</c:f>
              <c:numCache>
                <c:formatCode>0.00</c:formatCode>
                <c:ptCount val="5"/>
                <c:pt idx="0">
                  <c:v>4.4511429289123337</c:v>
                </c:pt>
                <c:pt idx="1">
                  <c:v>4.221677970359206</c:v>
                </c:pt>
                <c:pt idx="2">
                  <c:v>4.3472745541321274</c:v>
                </c:pt>
                <c:pt idx="3">
                  <c:v>4.4993720170811358</c:v>
                </c:pt>
                <c:pt idx="4">
                  <c:v>4.4743782969103236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D8-4B85-9815-C41A1A0119FE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СПО!$K$13863:$O$13863</c:f>
              <c:numCache>
                <c:formatCode>0.00</c:formatCode>
                <c:ptCount val="5"/>
                <c:pt idx="0">
                  <c:v>4.4578706727629003</c:v>
                </c:pt>
                <c:pt idx="1">
                  <c:v>4.2462442847811888</c:v>
                </c:pt>
                <c:pt idx="2">
                  <c:v>4.3810145874156321</c:v>
                </c:pt>
                <c:pt idx="3">
                  <c:v>4.535162203352928</c:v>
                </c:pt>
                <c:pt idx="4">
                  <c:v>4.537121706945352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1D8-4B85-9815-C41A1A011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51968"/>
        <c:axId val="90857856"/>
      </c:lineChart>
      <c:catAx>
        <c:axId val="9085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0857856"/>
        <c:crosses val="autoZero"/>
        <c:auto val="1"/>
        <c:lblAlgn val="ctr"/>
        <c:lblOffset val="100"/>
        <c:noMultiLvlLbl val="0"/>
      </c:catAx>
      <c:valAx>
        <c:axId val="9085785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08519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195345975816488"/>
          <c:h val="0.39417092455919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'Эксперимент%'!$G$65</c:f>
              <c:strCache>
                <c:ptCount val="1"/>
                <c:pt idx="0">
                  <c:v>760919 Пошехонский аграрно-политехнический колледж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'Эксперимент%'!$G$66:$G$81</c:f>
              <c:numCache>
                <c:formatCode>0.00</c:formatCode>
                <c:ptCount val="16"/>
                <c:pt idx="0">
                  <c:v>-0.52535001661283021</c:v>
                </c:pt>
                <c:pt idx="1">
                  <c:v>-7.1116321167329993E-2</c:v>
                </c:pt>
                <c:pt idx="2">
                  <c:v>-0.36363901557396167</c:v>
                </c:pt>
                <c:pt idx="3">
                  <c:v>-0.47896592168898949</c:v>
                </c:pt>
                <c:pt idx="4">
                  <c:v>-9.2040384287243204E-2</c:v>
                </c:pt>
                <c:pt idx="5">
                  <c:v>-0.14709951243436226</c:v>
                </c:pt>
                <c:pt idx="6">
                  <c:v>0.1146802265018015</c:v>
                </c:pt>
                <c:pt idx="7">
                  <c:v>-0.54555708570488681</c:v>
                </c:pt>
                <c:pt idx="8">
                  <c:v>-0.10107560375967786</c:v>
                </c:pt>
                <c:pt idx="9">
                  <c:v>0.31667876496517011</c:v>
                </c:pt>
                <c:pt idx="10">
                  <c:v>-6.9162206677709503E-2</c:v>
                </c:pt>
                <c:pt idx="11">
                  <c:v>-0.45605808991261376</c:v>
                </c:pt>
                <c:pt idx="12">
                  <c:v>-9.5788942456428466E-2</c:v>
                </c:pt>
                <c:pt idx="13">
                  <c:v>-0.32857510844759574</c:v>
                </c:pt>
                <c:pt idx="14">
                  <c:v>-0.50985383686687369</c:v>
                </c:pt>
                <c:pt idx="15">
                  <c:v>-0.48952079555612915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0B-4933-A957-E17E24FDF5AD}"/>
            </c:ext>
          </c:extLst>
        </c:ser>
        <c:ser>
          <c:idx val="1"/>
          <c:order val="1"/>
          <c:tx>
            <c:strRef>
              <c:f>'Эксперимент%'!$H$65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'Эксперимент%'!$H$66:$H$81</c:f>
              <c:numCache>
                <c:formatCode>0.00</c:formatCode>
                <c:ptCount val="16"/>
                <c:pt idx="0">
                  <c:v>-0.77651546626829537</c:v>
                </c:pt>
                <c:pt idx="1">
                  <c:v>0.27153538803367006</c:v>
                </c:pt>
                <c:pt idx="2">
                  <c:v>0.35076100039909131</c:v>
                </c:pt>
                <c:pt idx="3">
                  <c:v>-0.32401637215391937</c:v>
                </c:pt>
                <c:pt idx="4">
                  <c:v>0.44445030046652262</c:v>
                </c:pt>
                <c:pt idx="5">
                  <c:v>0.39824748662466447</c:v>
                </c:pt>
                <c:pt idx="6">
                  <c:v>0.27162577280758898</c:v>
                </c:pt>
                <c:pt idx="7">
                  <c:v>0.48403324860281494</c:v>
                </c:pt>
                <c:pt idx="8">
                  <c:v>-0.19580391522076607</c:v>
                </c:pt>
                <c:pt idx="9">
                  <c:v>0.51272615335012772</c:v>
                </c:pt>
                <c:pt idx="10">
                  <c:v>0.90058860545525188</c:v>
                </c:pt>
                <c:pt idx="11">
                  <c:v>0.14253066069421227</c:v>
                </c:pt>
                <c:pt idx="12">
                  <c:v>0.24941276701457057</c:v>
                </c:pt>
                <c:pt idx="13">
                  <c:v>0.2205825721323183</c:v>
                </c:pt>
                <c:pt idx="14">
                  <c:v>-2.1025594890819455E-2</c:v>
                </c:pt>
                <c:pt idx="15">
                  <c:v>8.6446202744074954E-2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0B-4933-A957-E17E24FDF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45785088"/>
        <c:axId val="45786624"/>
      </c:barChart>
      <c:catAx>
        <c:axId val="457850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5786624"/>
        <c:crosses val="autoZero"/>
        <c:auto val="1"/>
        <c:lblAlgn val="ctr"/>
        <c:lblOffset val="100"/>
        <c:noMultiLvlLbl val="0"/>
      </c:catAx>
      <c:valAx>
        <c:axId val="457866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5785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720648404108146"/>
          <c:y val="0.78875044224487612"/>
          <c:w val="0.27161899542495777"/>
          <c:h val="0.20497996527863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7308987692327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СПО!$K$13864:$O$13864</c:f>
              <c:numCache>
                <c:formatCode>0.00</c:formatCode>
                <c:ptCount val="5"/>
                <c:pt idx="0">
                  <c:v>0.28134114752078698</c:v>
                </c:pt>
                <c:pt idx="1">
                  <c:v>0.28787616976818242</c:v>
                </c:pt>
                <c:pt idx="2">
                  <c:v>0.34699296179143957</c:v>
                </c:pt>
                <c:pt idx="3">
                  <c:v>0.24585091285517002</c:v>
                </c:pt>
                <c:pt idx="4">
                  <c:v>0.21988921901324332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C6-4464-A317-E592D0444798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СПО!$K$13865:$O$13865</c:f>
              <c:numCache>
                <c:formatCode>0.00</c:formatCode>
                <c:ptCount val="5"/>
                <c:pt idx="0">
                  <c:v>1.305955979523965E-2</c:v>
                </c:pt>
                <c:pt idx="1">
                  <c:v>8.5151064056020687E-2</c:v>
                </c:pt>
                <c:pt idx="2">
                  <c:v>0.14224122653785631</c:v>
                </c:pt>
                <c:pt idx="3">
                  <c:v>0.2322796571121879</c:v>
                </c:pt>
                <c:pt idx="4">
                  <c:v>0.20706433956627635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C6-4464-A317-E592D0444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53440"/>
        <c:axId val="91059328"/>
      </c:barChart>
      <c:catAx>
        <c:axId val="9105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91059328"/>
        <c:crosses val="autoZero"/>
        <c:auto val="1"/>
        <c:lblAlgn val="ctr"/>
        <c:lblOffset val="100"/>
        <c:noMultiLvlLbl val="0"/>
      </c:catAx>
      <c:valAx>
        <c:axId val="91059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10534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908008209500129"/>
          <c:w val="0.57510731645135249"/>
          <c:h val="0.448172925752701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СПО!$K$13822:$O$13822</c:f>
              <c:numCache>
                <c:formatCode>0.00</c:formatCode>
                <c:ptCount val="5"/>
                <c:pt idx="0">
                  <c:v>4.3518518518518521</c:v>
                </c:pt>
                <c:pt idx="1">
                  <c:v>4.2592592592592595</c:v>
                </c:pt>
                <c:pt idx="2">
                  <c:v>4.3703703703703702</c:v>
                </c:pt>
                <c:pt idx="3">
                  <c:v>4.4074074074074074</c:v>
                </c:pt>
                <c:pt idx="4">
                  <c:v>4.3518518518518521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BB-4A17-86FF-1AC4EFBE1027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СПО!$K$13850:$O$13850</c:f>
              <c:numCache>
                <c:formatCode>0.00</c:formatCode>
                <c:ptCount val="5"/>
                <c:pt idx="0">
                  <c:v>4.4709302325581399</c:v>
                </c:pt>
                <c:pt idx="1">
                  <c:v>4.3313953488372094</c:v>
                </c:pt>
                <c:pt idx="2">
                  <c:v>4.5232558139534884</c:v>
                </c:pt>
                <c:pt idx="3">
                  <c:v>4.7674418604651159</c:v>
                </c:pt>
                <c:pt idx="4">
                  <c:v>4.7441860465116283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BB-4A17-86FF-1AC4EFBE1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311040"/>
        <c:axId val="8431731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СПО!$K$13821:$O$13821</c:f>
              <c:numCache>
                <c:formatCode>0.00</c:formatCode>
                <c:ptCount val="5"/>
                <c:pt idx="0">
                  <c:v>4.5128205128205128</c:v>
                </c:pt>
                <c:pt idx="1">
                  <c:v>4.5384615384615383</c:v>
                </c:pt>
                <c:pt idx="2">
                  <c:v>4.6923076923076925</c:v>
                </c:pt>
                <c:pt idx="3">
                  <c:v>4.6410256410256414</c:v>
                </c:pt>
                <c:pt idx="4">
                  <c:v>4.7051282051282053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5BB-4A17-86FF-1AC4EFBE1027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СПО!$K$13849:$O$13849</c:f>
              <c:numCache>
                <c:formatCode>0.00</c:formatCode>
                <c:ptCount val="5"/>
                <c:pt idx="0">
                  <c:v>4.7324840764331206</c:v>
                </c:pt>
                <c:pt idx="1">
                  <c:v>4.5095541401273884</c:v>
                </c:pt>
                <c:pt idx="2">
                  <c:v>4.6942675159235669</c:v>
                </c:pt>
                <c:pt idx="3">
                  <c:v>4.7452229299363058</c:v>
                </c:pt>
                <c:pt idx="4">
                  <c:v>4.6942675159235669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5BB-4A17-86FF-1AC4EFBE1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311040"/>
        <c:axId val="84317312"/>
      </c:lineChart>
      <c:catAx>
        <c:axId val="8431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317312"/>
        <c:crosses val="autoZero"/>
        <c:auto val="1"/>
        <c:lblAlgn val="ctr"/>
        <c:lblOffset val="100"/>
        <c:noMultiLvlLbl val="0"/>
      </c:catAx>
      <c:valAx>
        <c:axId val="843173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3110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699152737486762"/>
          <c:w val="0.57510731645135249"/>
          <c:h val="0.464881363513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СПО!$K$13868:$O$13868</c:f>
              <c:numCache>
                <c:formatCode>0.00</c:formatCode>
                <c:ptCount val="5"/>
                <c:pt idx="0">
                  <c:v>0.21966356361260786</c:v>
                </c:pt>
                <c:pt idx="1">
                  <c:v>-2.8907398334149903E-2</c:v>
                </c:pt>
                <c:pt idx="2">
                  <c:v>1.9598236158744342E-3</c:v>
                </c:pt>
                <c:pt idx="3">
                  <c:v>0.10419728891066438</c:v>
                </c:pt>
                <c:pt idx="4">
                  <c:v>-1.0860689204638341E-2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CD-4AF0-8620-1FEF1D89549F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СПО!$K$13869:$O$13869</c:f>
              <c:numCache>
                <c:formatCode>0.00</c:formatCode>
                <c:ptCount val="5"/>
                <c:pt idx="0">
                  <c:v>0.11907838070628785</c:v>
                </c:pt>
                <c:pt idx="1">
                  <c:v>7.2136089577949924E-2</c:v>
                </c:pt>
                <c:pt idx="2">
                  <c:v>0.15288544358311817</c:v>
                </c:pt>
                <c:pt idx="3">
                  <c:v>0.36003445305770843</c:v>
                </c:pt>
                <c:pt idx="4">
                  <c:v>0.39233419465977626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CD-4AF0-8620-1FEF1D895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383232"/>
        <c:axId val="84384768"/>
      </c:barChart>
      <c:catAx>
        <c:axId val="8438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84384768"/>
        <c:crosses val="autoZero"/>
        <c:auto val="1"/>
        <c:lblAlgn val="ctr"/>
        <c:lblOffset val="100"/>
        <c:noMultiLvlLbl val="0"/>
      </c:catAx>
      <c:valAx>
        <c:axId val="843847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383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1661002448401E-2"/>
          <c:y val="0.16861116044704938"/>
          <c:w val="0.54915020860887431"/>
          <c:h val="0.49391112295173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СПО!$P$13792:$S$13792</c:f>
              <c:numCache>
                <c:formatCode>0.00</c:formatCode>
                <c:ptCount val="4"/>
                <c:pt idx="0">
                  <c:v>4.600806451612903</c:v>
                </c:pt>
                <c:pt idx="1">
                  <c:v>4.6411290322580649</c:v>
                </c:pt>
                <c:pt idx="2">
                  <c:v>4.75</c:v>
                </c:pt>
                <c:pt idx="3">
                  <c:v>4.435483870967742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D7-45F4-86BB-71AE9F791286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СПО!$P$13793:$S$13793</c:f>
              <c:numCache>
                <c:formatCode>0.00</c:formatCode>
                <c:ptCount val="4"/>
                <c:pt idx="0">
                  <c:v>4.4071146245059287</c:v>
                </c:pt>
                <c:pt idx="1">
                  <c:v>4.6126482213438731</c:v>
                </c:pt>
                <c:pt idx="2">
                  <c:v>4.6837944664031621</c:v>
                </c:pt>
                <c:pt idx="3">
                  <c:v>4.4008810572687223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D7-45F4-86BB-71AE9F791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52864"/>
        <c:axId val="8445478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СПО!$P$13806:$S$13806</c:f>
              <c:numCache>
                <c:formatCode>0.00</c:formatCode>
                <c:ptCount val="4"/>
                <c:pt idx="0">
                  <c:v>4.4406371857628804</c:v>
                </c:pt>
                <c:pt idx="1">
                  <c:v>4.3968306645648383</c:v>
                </c:pt>
                <c:pt idx="2">
                  <c:v>4.3692856550236456</c:v>
                </c:pt>
                <c:pt idx="3">
                  <c:v>4.1021322492325565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5D7-45F4-86BB-71AE9F791286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СПО!$P$13807:$S$13807</c:f>
              <c:numCache>
                <c:formatCode>0.00</c:formatCode>
                <c:ptCount val="4"/>
                <c:pt idx="0">
                  <c:v>4.404269222391636</c:v>
                </c:pt>
                <c:pt idx="1">
                  <c:v>4.3895302403252741</c:v>
                </c:pt>
                <c:pt idx="2">
                  <c:v>4.4109609609609608</c:v>
                </c:pt>
                <c:pt idx="3">
                  <c:v>4.231822070145423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5D7-45F4-86BB-71AE9F791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452864"/>
        <c:axId val="84454784"/>
      </c:lineChart>
      <c:catAx>
        <c:axId val="8445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454784"/>
        <c:crosses val="autoZero"/>
        <c:auto val="1"/>
        <c:lblAlgn val="ctr"/>
        <c:lblOffset val="100"/>
        <c:noMultiLvlLbl val="0"/>
      </c:catAx>
      <c:valAx>
        <c:axId val="844547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21268708228844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452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СПО!$P$13808:$S$13808</c:f>
              <c:numCache>
                <c:formatCode>0.00</c:formatCode>
                <c:ptCount val="4"/>
                <c:pt idx="0">
                  <c:v>0.16016926585002267</c:v>
                </c:pt>
                <c:pt idx="1">
                  <c:v>0.24429836769322666</c:v>
                </c:pt>
                <c:pt idx="2">
                  <c:v>0.38071434497635437</c:v>
                </c:pt>
                <c:pt idx="3">
                  <c:v>0.33335162173518551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1A-4A59-8396-E4FD0DE15A09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СПО!$P$13809:$S$13809</c:f>
              <c:numCache>
                <c:formatCode>0.00</c:formatCode>
                <c:ptCount val="4"/>
                <c:pt idx="0">
                  <c:v>2.8454021142927388E-3</c:v>
                </c:pt>
                <c:pt idx="1">
                  <c:v>0.22311798101859903</c:v>
                </c:pt>
                <c:pt idx="2">
                  <c:v>0.27283350544220131</c:v>
                </c:pt>
                <c:pt idx="3">
                  <c:v>0.16905898712329925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1A-4A59-8396-E4FD0DE15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03936"/>
        <c:axId val="84526208"/>
      </c:barChart>
      <c:catAx>
        <c:axId val="8450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84526208"/>
        <c:crosses val="autoZero"/>
        <c:auto val="1"/>
        <c:lblAlgn val="ctr"/>
        <c:lblOffset val="100"/>
        <c:noMultiLvlLbl val="0"/>
      </c:catAx>
      <c:valAx>
        <c:axId val="84526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503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СПО!$P$13821:$S$13821</c:f>
              <c:numCache>
                <c:formatCode>0.00</c:formatCode>
                <c:ptCount val="4"/>
                <c:pt idx="0">
                  <c:v>4.5256410256410255</c:v>
                </c:pt>
                <c:pt idx="1">
                  <c:v>4.5641025641025639</c:v>
                </c:pt>
                <c:pt idx="2">
                  <c:v>4.7564102564102564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33-460D-9634-BE3FDF27D3BF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СПО!$P$13822:$S$13822</c:f>
              <c:numCache>
                <c:formatCode>0.00</c:formatCode>
                <c:ptCount val="4"/>
                <c:pt idx="0">
                  <c:v>4.3518518518518521</c:v>
                </c:pt>
                <c:pt idx="1">
                  <c:v>4.333333333333333</c:v>
                </c:pt>
                <c:pt idx="2">
                  <c:v>4.4444444444444446</c:v>
                </c:pt>
                <c:pt idx="3">
                  <c:v>4.2884615384615383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33-460D-9634-BE3FDF27D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09632"/>
        <c:axId val="9311590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СПО!$P$13834:$S$13834</c:f>
              <c:numCache>
                <c:formatCode>0.00</c:formatCode>
                <c:ptCount val="4"/>
                <c:pt idx="0">
                  <c:v>4.4581145286321577</c:v>
                </c:pt>
                <c:pt idx="1">
                  <c:v>4.5313828457114278</c:v>
                </c:pt>
                <c:pt idx="2">
                  <c:v>4.4221055263815954</c:v>
                </c:pt>
                <c:pt idx="3">
                  <c:v>4.2200550137534387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133-460D-9634-BE3FDF27D3BF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СПО!$P$13835:$S$13835</c:f>
              <c:numCache>
                <c:formatCode>0.00</c:formatCode>
                <c:ptCount val="4"/>
                <c:pt idx="0">
                  <c:v>4.4004042218728943</c:v>
                </c:pt>
                <c:pt idx="1">
                  <c:v>4.4886593307882325</c:v>
                </c:pt>
                <c:pt idx="2">
                  <c:v>4.4593728542000459</c:v>
                </c:pt>
                <c:pt idx="3">
                  <c:v>4.3044136191677174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133-460D-9634-BE3FDF27D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09632"/>
        <c:axId val="93115904"/>
      </c:lineChart>
      <c:catAx>
        <c:axId val="9310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3115904"/>
        <c:crosses val="autoZero"/>
        <c:auto val="1"/>
        <c:lblAlgn val="ctr"/>
        <c:lblOffset val="100"/>
        <c:noMultiLvlLbl val="0"/>
      </c:catAx>
      <c:valAx>
        <c:axId val="9311590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31096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СПО!$P$13836:$S$13836</c:f>
              <c:numCache>
                <c:formatCode>0.00</c:formatCode>
                <c:ptCount val="4"/>
                <c:pt idx="0">
                  <c:v>6.7526497008867814E-2</c:v>
                </c:pt>
                <c:pt idx="1">
                  <c:v>3.2719718391136077E-2</c:v>
                </c:pt>
                <c:pt idx="2">
                  <c:v>0.33430473002866101</c:v>
                </c:pt>
                <c:pt idx="3">
                  <c:v>0.27994498624656128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B2-4039-B9D0-065DEC98C7AF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СПО!$P$13837:$S$13837</c:f>
              <c:numCache>
                <c:formatCode>0.00</c:formatCode>
                <c:ptCount val="4"/>
                <c:pt idx="0">
                  <c:v>-4.8552370021042179E-2</c:v>
                </c:pt>
                <c:pt idx="1">
                  <c:v>-0.1553259974548995</c:v>
                </c:pt>
                <c:pt idx="2">
                  <c:v>-1.492840975560128E-2</c:v>
                </c:pt>
                <c:pt idx="3">
                  <c:v>-1.5952080706179039E-2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B2-4039-B9D0-065DEC98C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66592"/>
        <c:axId val="93188864"/>
      </c:barChart>
      <c:catAx>
        <c:axId val="9316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93188864"/>
        <c:crosses val="autoZero"/>
        <c:auto val="1"/>
        <c:lblAlgn val="ctr"/>
        <c:lblOffset val="100"/>
        <c:noMultiLvlLbl val="0"/>
      </c:catAx>
      <c:valAx>
        <c:axId val="931888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31665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873353348681E-2"/>
          <c:y val="0.15421704332916039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СПО!$P$13849:$S$13849</c:f>
              <c:numCache>
                <c:formatCode>0.00</c:formatCode>
                <c:ptCount val="4"/>
                <c:pt idx="0">
                  <c:v>4.6242038216560513</c:v>
                </c:pt>
                <c:pt idx="1">
                  <c:v>4.6560509554140124</c:v>
                </c:pt>
                <c:pt idx="2">
                  <c:v>4.7388535031847132</c:v>
                </c:pt>
                <c:pt idx="3">
                  <c:v>4.369426751592357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63-441A-99C8-8FAFD3124CBB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СПО!$P$13850:$S$13850</c:f>
              <c:numCache>
                <c:formatCode>0.00</c:formatCode>
                <c:ptCount val="4"/>
                <c:pt idx="0">
                  <c:v>4.4127906976744189</c:v>
                </c:pt>
                <c:pt idx="1">
                  <c:v>4.7034883720930232</c:v>
                </c:pt>
                <c:pt idx="2">
                  <c:v>4.7790697674418601</c:v>
                </c:pt>
                <c:pt idx="3">
                  <c:v>4.4580645161290322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63-441A-99C8-8FAFD3124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34624"/>
        <c:axId val="9744499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СПО!$P$13862:$S$13862</c:f>
              <c:numCache>
                <c:formatCode>0.00</c:formatCode>
                <c:ptCount val="4"/>
                <c:pt idx="0">
                  <c:v>4.4294147199196185</c:v>
                </c:pt>
                <c:pt idx="1">
                  <c:v>4.325923134890731</c:v>
                </c:pt>
                <c:pt idx="2">
                  <c:v>4.3388595830193415</c:v>
                </c:pt>
                <c:pt idx="3">
                  <c:v>4.0369253956292388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B63-441A-99C8-8FAFD3124CBB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СПО!$P$13863:$S$13863</c:f>
              <c:numCache>
                <c:formatCode>0.00</c:formatCode>
                <c:ptCount val="4"/>
                <c:pt idx="0">
                  <c:v>4.4039843239712608</c:v>
                </c:pt>
                <c:pt idx="1">
                  <c:v>4.3361637274112779</c:v>
                </c:pt>
                <c:pt idx="2">
                  <c:v>4.3831330763999095</c:v>
                </c:pt>
                <c:pt idx="3">
                  <c:v>4.1905137301274475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B63-441A-99C8-8FAFD3124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434624"/>
        <c:axId val="97444992"/>
      </c:lineChart>
      <c:catAx>
        <c:axId val="9743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7444992"/>
        <c:crosses val="autoZero"/>
        <c:auto val="1"/>
        <c:lblAlgn val="ctr"/>
        <c:lblOffset val="100"/>
        <c:noMultiLvlLbl val="0"/>
      </c:catAx>
      <c:valAx>
        <c:axId val="974449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7434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СПО!$P$13864:$S$13864</c:f>
              <c:numCache>
                <c:formatCode>0.00</c:formatCode>
                <c:ptCount val="4"/>
                <c:pt idx="0">
                  <c:v>0.19478910173643271</c:v>
                </c:pt>
                <c:pt idx="1">
                  <c:v>0.33012782052328138</c:v>
                </c:pt>
                <c:pt idx="2">
                  <c:v>0.39999392016537172</c:v>
                </c:pt>
                <c:pt idx="3">
                  <c:v>0.33250135596311825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BD-4438-9091-6235FBEC073F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СПО!$P$13865:$S$13865</c:f>
              <c:numCache>
                <c:formatCode>0.00</c:formatCode>
                <c:ptCount val="4"/>
                <c:pt idx="0">
                  <c:v>8.8063737031580658E-3</c:v>
                </c:pt>
                <c:pt idx="1">
                  <c:v>0.3673246446817453</c:v>
                </c:pt>
                <c:pt idx="2">
                  <c:v>0.39593669104195062</c:v>
                </c:pt>
                <c:pt idx="3">
                  <c:v>0.26755078600158466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BD-4438-9091-6235FBEC0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502336"/>
        <c:axId val="97503872"/>
      </c:barChart>
      <c:catAx>
        <c:axId val="9750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97503872"/>
        <c:crosses val="autoZero"/>
        <c:auto val="1"/>
        <c:lblAlgn val="ctr"/>
        <c:lblOffset val="100"/>
        <c:noMultiLvlLbl val="0"/>
      </c:catAx>
      <c:valAx>
        <c:axId val="97503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75023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2814417934600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СПО!$P$13822:$S$13822</c:f>
              <c:numCache>
                <c:formatCode>0.00</c:formatCode>
                <c:ptCount val="4"/>
                <c:pt idx="0">
                  <c:v>4.3518518518518521</c:v>
                </c:pt>
                <c:pt idx="1">
                  <c:v>4.333333333333333</c:v>
                </c:pt>
                <c:pt idx="2">
                  <c:v>4.4444444444444446</c:v>
                </c:pt>
                <c:pt idx="3">
                  <c:v>4.2884615384615383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26-4D11-A68C-3BCE8DB525EC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СПО!$P$13850:$S$13850</c:f>
              <c:numCache>
                <c:formatCode>0.00</c:formatCode>
                <c:ptCount val="4"/>
                <c:pt idx="0">
                  <c:v>4.4127906976744189</c:v>
                </c:pt>
                <c:pt idx="1">
                  <c:v>4.7034883720930232</c:v>
                </c:pt>
                <c:pt idx="2">
                  <c:v>4.7790697674418601</c:v>
                </c:pt>
                <c:pt idx="3">
                  <c:v>4.4580645161290322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26-4D11-A68C-3BCE8DB52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571968"/>
        <c:axId val="97573888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СПО!$P$13821:$S$13821</c:f>
              <c:numCache>
                <c:formatCode>0.00</c:formatCode>
                <c:ptCount val="4"/>
                <c:pt idx="0">
                  <c:v>4.5256410256410255</c:v>
                </c:pt>
                <c:pt idx="1">
                  <c:v>4.5641025641025639</c:v>
                </c:pt>
                <c:pt idx="2">
                  <c:v>4.7564102564102564</c:v>
                </c:pt>
                <c:pt idx="3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E26-4D11-A68C-3BCE8DB525EC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СПО!$P$13849:$S$13849</c:f>
              <c:numCache>
                <c:formatCode>0.00</c:formatCode>
                <c:ptCount val="4"/>
                <c:pt idx="0">
                  <c:v>4.6242038216560513</c:v>
                </c:pt>
                <c:pt idx="1">
                  <c:v>4.6560509554140124</c:v>
                </c:pt>
                <c:pt idx="2">
                  <c:v>4.7388535031847132</c:v>
                </c:pt>
                <c:pt idx="3">
                  <c:v>4.369426751592357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E26-4D11-A68C-3BCE8DB52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571968"/>
        <c:axId val="97573888"/>
      </c:lineChart>
      <c:catAx>
        <c:axId val="9757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7573888"/>
        <c:crosses val="autoZero"/>
        <c:auto val="1"/>
        <c:lblAlgn val="ctr"/>
        <c:lblOffset val="100"/>
        <c:noMultiLvlLbl val="0"/>
      </c:catAx>
      <c:valAx>
        <c:axId val="9757388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75719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П'!$E$65</c:f>
              <c:strCache>
                <c:ptCount val="1"/>
                <c:pt idx="0">
                  <c:v>Удовлетворенность Профессия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П'!$E$66:$E$81</c:f>
              <c:numCache>
                <c:formatCode>0.00</c:formatCode>
                <c:ptCount val="16"/>
                <c:pt idx="0">
                  <c:v>-0.34531720950117156</c:v>
                </c:pt>
                <c:pt idx="1">
                  <c:v>-0.48070772027988656</c:v>
                </c:pt>
                <c:pt idx="2">
                  <c:v>-0.48468979412631669</c:v>
                </c:pt>
                <c:pt idx="3">
                  <c:v>-0.44486905566199036</c:v>
                </c:pt>
                <c:pt idx="4">
                  <c:v>-0.544420901822811</c:v>
                </c:pt>
                <c:pt idx="5">
                  <c:v>-0.5046001633584789</c:v>
                </c:pt>
                <c:pt idx="6">
                  <c:v>-0.94262828646607844</c:v>
                </c:pt>
                <c:pt idx="7">
                  <c:v>-0.62406237875146187</c:v>
                </c:pt>
                <c:pt idx="8">
                  <c:v>-0.2486097018020911</c:v>
                </c:pt>
                <c:pt idx="9">
                  <c:v>-0.94262828646607844</c:v>
                </c:pt>
                <c:pt idx="10">
                  <c:v>-0.52451053259064495</c:v>
                </c:pt>
                <c:pt idx="11">
                  <c:v>-0.54442090182280534</c:v>
                </c:pt>
                <c:pt idx="12">
                  <c:v>-0.49891148643500621</c:v>
                </c:pt>
                <c:pt idx="13">
                  <c:v>-0.51256431105134304</c:v>
                </c:pt>
                <c:pt idx="14">
                  <c:v>-0.65591896952292594</c:v>
                </c:pt>
                <c:pt idx="15">
                  <c:v>-0.40106624335123003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5E-44F8-BFF7-126E5A2DE45D}"/>
            </c:ext>
          </c:extLst>
        </c:ser>
        <c:ser>
          <c:idx val="1"/>
          <c:order val="1"/>
          <c:tx>
            <c:strRef>
              <c:f>'Эксперимент% П'!$F$65</c:f>
              <c:strCache>
                <c:ptCount val="1"/>
                <c:pt idx="0">
                  <c:v>Запрос Профессия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П'!$F$66:$F$81</c:f>
              <c:numCache>
                <c:formatCode>0.00</c:formatCode>
                <c:ptCount val="16"/>
                <c:pt idx="0">
                  <c:v>-0.9399228205851653</c:v>
                </c:pt>
                <c:pt idx="1">
                  <c:v>-0.12770379404169788</c:v>
                </c:pt>
                <c:pt idx="2">
                  <c:v>-0.12770379404169788</c:v>
                </c:pt>
                <c:pt idx="3">
                  <c:v>-0.37761734067045649</c:v>
                </c:pt>
                <c:pt idx="4">
                  <c:v>5.9731365929870717E-2</c:v>
                </c:pt>
                <c:pt idx="5">
                  <c:v>-0.31513895401326797</c:v>
                </c:pt>
                <c:pt idx="6">
                  <c:v>-0.37761734067045649</c:v>
                </c:pt>
                <c:pt idx="7">
                  <c:v>-0.37761734067045649</c:v>
                </c:pt>
                <c:pt idx="8">
                  <c:v>-0.12770379404169788</c:v>
                </c:pt>
                <c:pt idx="9">
                  <c:v>-0.19018218069888793</c:v>
                </c:pt>
                <c:pt idx="10">
                  <c:v>-0.56505250064202661</c:v>
                </c:pt>
                <c:pt idx="11">
                  <c:v>-0.81496604727078525</c:v>
                </c:pt>
                <c:pt idx="12">
                  <c:v>-0.25266056735607795</c:v>
                </c:pt>
                <c:pt idx="13">
                  <c:v>-0.62753088729921669</c:v>
                </c:pt>
                <c:pt idx="14">
                  <c:v>-0.9399228205851653</c:v>
                </c:pt>
                <c:pt idx="15">
                  <c:v>-0.56505250064202661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5E-44F8-BFF7-126E5A2DE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281088"/>
        <c:axId val="46282624"/>
      </c:radarChart>
      <c:catAx>
        <c:axId val="462810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6282624"/>
        <c:crosses val="autoZero"/>
        <c:auto val="1"/>
        <c:lblAlgn val="ctr"/>
        <c:lblOffset val="100"/>
        <c:noMultiLvlLbl val="0"/>
      </c:catAx>
      <c:valAx>
        <c:axId val="462826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6281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34067777112406"/>
          <c:y val="4.273859706930571E-3"/>
          <c:w val="0.29237510173232545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83257191535268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СПО!$P$13868:$S$13868</c:f>
              <c:numCache>
                <c:formatCode>0.00</c:formatCode>
                <c:ptCount val="4"/>
                <c:pt idx="0">
                  <c:v>9.8562796015025711E-2</c:v>
                </c:pt>
                <c:pt idx="1">
                  <c:v>9.1948391311448496E-2</c:v>
                </c:pt>
                <c:pt idx="2">
                  <c:v>-1.7556753225543176E-2</c:v>
                </c:pt>
                <c:pt idx="3">
                  <c:v>-0.13057324840764295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F3-4EB7-9681-5054AD605C21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СПО!$P$13869:$S$13869</c:f>
              <c:numCache>
                <c:formatCode>0.00</c:formatCode>
                <c:ptCount val="4"/>
                <c:pt idx="0">
                  <c:v>6.0938845822566812E-2</c:v>
                </c:pt>
                <c:pt idx="1">
                  <c:v>0.37015503875969014</c:v>
                </c:pt>
                <c:pt idx="2">
                  <c:v>0.33462532299741543</c:v>
                </c:pt>
                <c:pt idx="3">
                  <c:v>0.16960297766749388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F3-4EB7-9681-5054AD605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910144"/>
        <c:axId val="97920128"/>
      </c:barChart>
      <c:catAx>
        <c:axId val="9791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97920128"/>
        <c:crosses val="autoZero"/>
        <c:auto val="1"/>
        <c:lblAlgn val="ctr"/>
        <c:lblOffset val="100"/>
        <c:noMultiLvlLbl val="0"/>
      </c:catAx>
      <c:valAx>
        <c:axId val="979201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7910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5043561815212E-2"/>
          <c:y val="0.12889788462962506"/>
          <c:w val="0.57783820522946405"/>
          <c:h val="0.53368548367190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СПО!$T$13792:$W$13792</c:f>
              <c:numCache>
                <c:formatCode>0.00</c:formatCode>
                <c:ptCount val="4"/>
                <c:pt idx="0">
                  <c:v>4.637096774193548</c:v>
                </c:pt>
                <c:pt idx="1">
                  <c:v>4.633064516129032</c:v>
                </c:pt>
                <c:pt idx="2">
                  <c:v>4.6733870967741939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1C-4A31-8F87-6B167791A8D2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СПО!$T$13793:$W$13793</c:f>
              <c:numCache>
                <c:formatCode>0.00</c:formatCode>
                <c:ptCount val="4"/>
                <c:pt idx="0">
                  <c:v>4.6245059288537549</c:v>
                </c:pt>
                <c:pt idx="1">
                  <c:v>4.5810276679841895</c:v>
                </c:pt>
                <c:pt idx="2">
                  <c:v>4.6363636363636367</c:v>
                </c:pt>
                <c:pt idx="3">
                  <c:v>4.3913043478260869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1C-4A31-8F87-6B167791A8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975680"/>
        <c:axId val="9857587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СПО!$T$13806:$W$13806</c:f>
              <c:numCache>
                <c:formatCode>0.00</c:formatCode>
                <c:ptCount val="4"/>
                <c:pt idx="0">
                  <c:v>4.4895876545258444</c:v>
                </c:pt>
                <c:pt idx="1">
                  <c:v>4.4860200779888828</c:v>
                </c:pt>
                <c:pt idx="2">
                  <c:v>4.531320003318676</c:v>
                </c:pt>
                <c:pt idx="3">
                  <c:v>4.3460549240852897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F1C-4A31-8F87-6B167791A8D2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СПО!$T$13807:$W$13807</c:f>
              <c:numCache>
                <c:formatCode>0.00</c:formatCode>
                <c:ptCount val="4"/>
                <c:pt idx="0">
                  <c:v>4.4988746097437016</c:v>
                </c:pt>
                <c:pt idx="1">
                  <c:v>4.4953169244173381</c:v>
                </c:pt>
                <c:pt idx="2">
                  <c:v>4.545414942278371</c:v>
                </c:pt>
                <c:pt idx="3">
                  <c:v>4.3668772235533293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F1C-4A31-8F87-6B167791A8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75680"/>
        <c:axId val="98575872"/>
      </c:lineChart>
      <c:catAx>
        <c:axId val="9797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8575872"/>
        <c:crosses val="autoZero"/>
        <c:auto val="1"/>
        <c:lblAlgn val="ctr"/>
        <c:lblOffset val="100"/>
        <c:noMultiLvlLbl val="0"/>
      </c:catAx>
      <c:valAx>
        <c:axId val="9857587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3.4208950953114234E-3"/>
              <c:y val="0.32746129144198888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7975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3103020429656326"/>
          <c:w val="0.5860251398974309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СПО!$T$13808:$W$13808</c:f>
              <c:numCache>
                <c:formatCode>0.00</c:formatCode>
                <c:ptCount val="4"/>
                <c:pt idx="0">
                  <c:v>0.14750911966770364</c:v>
                </c:pt>
                <c:pt idx="1">
                  <c:v>0.14704443814014923</c:v>
                </c:pt>
                <c:pt idx="2">
                  <c:v>0.14206709345551793</c:v>
                </c:pt>
                <c:pt idx="3">
                  <c:v>0.15394507591471029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08-42FE-B28C-9966818D0820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СПО!$T$13809:$W$13809</c:f>
              <c:numCache>
                <c:formatCode>0.00</c:formatCode>
                <c:ptCount val="4"/>
                <c:pt idx="0">
                  <c:v>0.12563131911005332</c:v>
                </c:pt>
                <c:pt idx="1">
                  <c:v>8.5710743566851377E-2</c:v>
                </c:pt>
                <c:pt idx="2">
                  <c:v>9.0948694085265736E-2</c:v>
                </c:pt>
                <c:pt idx="3">
                  <c:v>2.4427124272757617E-2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08-42FE-B28C-9966818D0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625408"/>
        <c:axId val="98626944"/>
      </c:barChart>
      <c:catAx>
        <c:axId val="9862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98626944"/>
        <c:crosses val="autoZero"/>
        <c:auto val="1"/>
        <c:lblAlgn val="ctr"/>
        <c:lblOffset val="100"/>
        <c:noMultiLvlLbl val="0"/>
      </c:catAx>
      <c:valAx>
        <c:axId val="986269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8625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894165658759738"/>
          <c:w val="0.5751073164513524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СПО!$T$13821:$W$13821</c:f>
              <c:numCache>
                <c:formatCode>0.00</c:formatCode>
                <c:ptCount val="4"/>
                <c:pt idx="0">
                  <c:v>4.5641025641025639</c:v>
                </c:pt>
                <c:pt idx="1">
                  <c:v>4.5512820512820511</c:v>
                </c:pt>
                <c:pt idx="2">
                  <c:v>4.5512820512820511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73-4BCD-B211-828A28807259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СПО!$T$13822:$W$13822</c:f>
              <c:numCache>
                <c:formatCode>0.00</c:formatCode>
                <c:ptCount val="4"/>
                <c:pt idx="0">
                  <c:v>4.3888888888888893</c:v>
                </c:pt>
                <c:pt idx="1">
                  <c:v>4.333333333333333</c:v>
                </c:pt>
                <c:pt idx="2">
                  <c:v>4.4074074074074074</c:v>
                </c:pt>
                <c:pt idx="3">
                  <c:v>4.2962962962962967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73-4BCD-B211-828A28807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035392"/>
        <c:axId val="9904166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СПО!$T$13834:$W$13834</c:f>
              <c:numCache>
                <c:formatCode>0.00</c:formatCode>
                <c:ptCount val="4"/>
                <c:pt idx="0">
                  <c:v>4.5638909727431862</c:v>
                </c:pt>
                <c:pt idx="1">
                  <c:v>4.5406351587896978</c:v>
                </c:pt>
                <c:pt idx="2">
                  <c:v>4.5898974743685921</c:v>
                </c:pt>
                <c:pt idx="3">
                  <c:v>4.4498624656164045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E73-4BCD-B211-828A28807259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СПО!$T$13835:$W$13835</c:f>
              <c:numCache>
                <c:formatCode>0.00</c:formatCode>
                <c:ptCount val="4"/>
                <c:pt idx="0">
                  <c:v>4.535593981585448</c:v>
                </c:pt>
                <c:pt idx="1">
                  <c:v>4.523691893105771</c:v>
                </c:pt>
                <c:pt idx="2">
                  <c:v>4.5686054345385134</c:v>
                </c:pt>
                <c:pt idx="3">
                  <c:v>4.4055692791376604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E73-4BCD-B211-828A28807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35392"/>
        <c:axId val="99041664"/>
      </c:lineChart>
      <c:catAx>
        <c:axId val="9903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9041664"/>
        <c:crosses val="autoZero"/>
        <c:auto val="1"/>
        <c:lblAlgn val="ctr"/>
        <c:lblOffset val="100"/>
        <c:noMultiLvlLbl val="0"/>
      </c:catAx>
      <c:valAx>
        <c:axId val="990416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9035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849365224331285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СПО!$T$13836:$W$13836</c:f>
              <c:numCache>
                <c:formatCode>0.00</c:formatCode>
                <c:ptCount val="4"/>
                <c:pt idx="0">
                  <c:v>2.1159135937764972E-4</c:v>
                </c:pt>
                <c:pt idx="1">
                  <c:v>1.0646892492353288E-2</c:v>
                </c:pt>
                <c:pt idx="2">
                  <c:v>-3.8615423086540979E-2</c:v>
                </c:pt>
                <c:pt idx="3">
                  <c:v>5.0137534383595472E-2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E5-45E2-B17C-58663ED516F6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СПО!$T$13837:$W$13837</c:f>
              <c:numCache>
                <c:formatCode>0.00</c:formatCode>
                <c:ptCount val="4"/>
                <c:pt idx="0">
                  <c:v>-0.14670509269655874</c:v>
                </c:pt>
                <c:pt idx="1">
                  <c:v>-0.19035855977243799</c:v>
                </c:pt>
                <c:pt idx="2">
                  <c:v>-0.16119802713110598</c:v>
                </c:pt>
                <c:pt idx="3">
                  <c:v>-0.10927298284136366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E5-45E2-B17C-58663ED51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01312"/>
        <c:axId val="99115392"/>
      </c:barChart>
      <c:catAx>
        <c:axId val="9910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99115392"/>
        <c:crosses val="autoZero"/>
        <c:auto val="1"/>
        <c:lblAlgn val="ctr"/>
        <c:lblOffset val="100"/>
        <c:noMultiLvlLbl val="0"/>
      </c:catAx>
      <c:valAx>
        <c:axId val="991153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9101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2058219995227867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СПО!$T$13849:$W$13849</c:f>
              <c:numCache>
                <c:formatCode>0.00</c:formatCode>
                <c:ptCount val="4"/>
                <c:pt idx="0">
                  <c:v>4.6624203821656049</c:v>
                </c:pt>
                <c:pt idx="1">
                  <c:v>4.6496815286624207</c:v>
                </c:pt>
                <c:pt idx="2">
                  <c:v>4.7133757961783438</c:v>
                </c:pt>
                <c:pt idx="3">
                  <c:v>4.4713375796178347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8E-4608-921E-B89F904F9D43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СПО!$T$13850:$W$13850</c:f>
              <c:numCache>
                <c:formatCode>0.00</c:formatCode>
                <c:ptCount val="4"/>
                <c:pt idx="0">
                  <c:v>4.691860465116279</c:v>
                </c:pt>
                <c:pt idx="1">
                  <c:v>4.6627906976744189</c:v>
                </c:pt>
                <c:pt idx="2">
                  <c:v>4.7093023255813957</c:v>
                </c:pt>
                <c:pt idx="3">
                  <c:v>4.4360465116279073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8E-4608-921E-B89F904F9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966656"/>
        <c:axId val="90977024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ysDash"/>
              </a:ln>
            </c:spPr>
          </c:marker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СПО!$T$13862:$W$13862</c:f>
              <c:numCache>
                <c:formatCode>0.00</c:formatCode>
                <c:ptCount val="4"/>
                <c:pt idx="0">
                  <c:v>4.450263752825923</c:v>
                </c:pt>
                <c:pt idx="1">
                  <c:v>4.4557900025119315</c:v>
                </c:pt>
                <c:pt idx="2">
                  <c:v>4.5003767897513187</c:v>
                </c:pt>
                <c:pt idx="3">
                  <c:v>4.2898769153479028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48E-4608-921E-B89F904F9D43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СПО!$T$13863:$W$13863</c:f>
              <c:numCache>
                <c:formatCode>0.00</c:formatCode>
                <c:ptCount val="4"/>
                <c:pt idx="0">
                  <c:v>4.4781188765512736</c:v>
                </c:pt>
                <c:pt idx="1">
                  <c:v>4.4790986283474856</c:v>
                </c:pt>
                <c:pt idx="2">
                  <c:v>4.5321140866536034</c:v>
                </c:pt>
                <c:pt idx="3">
                  <c:v>4.3456346614413235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48E-4608-921E-B89F904F9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66656"/>
        <c:axId val="90977024"/>
      </c:lineChart>
      <c:catAx>
        <c:axId val="9096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0977024"/>
        <c:crosses val="autoZero"/>
        <c:auto val="1"/>
        <c:lblAlgn val="ctr"/>
        <c:lblOffset val="100"/>
        <c:noMultiLvlLbl val="0"/>
      </c:catAx>
      <c:valAx>
        <c:axId val="9097702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0966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2476719406939336"/>
          <c:w val="0.57920153020790521"/>
          <c:h val="0.50457433416434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СПО!$T$13864:$W$13864</c:f>
              <c:numCache>
                <c:formatCode>0.00</c:formatCode>
                <c:ptCount val="4"/>
                <c:pt idx="0">
                  <c:v>0.21215662933968193</c:v>
                </c:pt>
                <c:pt idx="1">
                  <c:v>0.19389152615048921</c:v>
                </c:pt>
                <c:pt idx="2">
                  <c:v>0.21299900642702507</c:v>
                </c:pt>
                <c:pt idx="3">
                  <c:v>0.1814606642699319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14-4597-94AB-452A6414A282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СПО!$T$13865:$W$13865</c:f>
              <c:numCache>
                <c:formatCode>0.00</c:formatCode>
                <c:ptCount val="4"/>
                <c:pt idx="0">
                  <c:v>0.21374158856500536</c:v>
                </c:pt>
                <c:pt idx="1">
                  <c:v>0.18369206932693327</c:v>
                </c:pt>
                <c:pt idx="2">
                  <c:v>0.17718823892779234</c:v>
                </c:pt>
                <c:pt idx="3">
                  <c:v>9.041185018658382E-2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14-4597-94AB-452A6414A2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64928"/>
        <c:axId val="99166464"/>
      </c:barChart>
      <c:catAx>
        <c:axId val="9916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99166464"/>
        <c:crosses val="autoZero"/>
        <c:auto val="1"/>
        <c:lblAlgn val="ctr"/>
        <c:lblOffset val="100"/>
        <c:noMultiLvlLbl val="0"/>
      </c:catAx>
      <c:valAx>
        <c:axId val="991664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9164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72918980738693"/>
          <c:w val="0.58193097408371552"/>
          <c:h val="0.515023654958490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СПО!$T$13822:$W$13822</c:f>
              <c:numCache>
                <c:formatCode>0.00</c:formatCode>
                <c:ptCount val="4"/>
                <c:pt idx="0">
                  <c:v>4.3888888888888893</c:v>
                </c:pt>
                <c:pt idx="1">
                  <c:v>4.333333333333333</c:v>
                </c:pt>
                <c:pt idx="2">
                  <c:v>4.4074074074074074</c:v>
                </c:pt>
                <c:pt idx="3">
                  <c:v>4.2962962962962967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0F-475F-90D2-68D389F4F156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СПО!$T$13850:$W$13850</c:f>
              <c:numCache>
                <c:formatCode>0.00</c:formatCode>
                <c:ptCount val="4"/>
                <c:pt idx="0">
                  <c:v>4.691860465116279</c:v>
                </c:pt>
                <c:pt idx="1">
                  <c:v>4.6627906976744189</c:v>
                </c:pt>
                <c:pt idx="2">
                  <c:v>4.7093023255813957</c:v>
                </c:pt>
                <c:pt idx="3">
                  <c:v>4.4360465116279073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0F-475F-90D2-68D389F4F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369152"/>
        <c:axId val="10037107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СПО!$T$13821:$W$13821</c:f>
              <c:numCache>
                <c:formatCode>0.00</c:formatCode>
                <c:ptCount val="4"/>
                <c:pt idx="0">
                  <c:v>4.5641025641025639</c:v>
                </c:pt>
                <c:pt idx="1">
                  <c:v>4.5512820512820511</c:v>
                </c:pt>
                <c:pt idx="2">
                  <c:v>4.5512820512820511</c:v>
                </c:pt>
                <c:pt idx="3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70F-475F-90D2-68D389F4F156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СПО!$T$13849:$W$13849</c:f>
              <c:numCache>
                <c:formatCode>0.00</c:formatCode>
                <c:ptCount val="4"/>
                <c:pt idx="0">
                  <c:v>4.6624203821656049</c:v>
                </c:pt>
                <c:pt idx="1">
                  <c:v>4.6496815286624207</c:v>
                </c:pt>
                <c:pt idx="2">
                  <c:v>4.7133757961783438</c:v>
                </c:pt>
                <c:pt idx="3">
                  <c:v>4.4713375796178347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70F-475F-90D2-68D389F4F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369152"/>
        <c:axId val="100371072"/>
      </c:lineChart>
      <c:catAx>
        <c:axId val="10036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371072"/>
        <c:crosses val="autoZero"/>
        <c:auto val="1"/>
        <c:lblAlgn val="ctr"/>
        <c:lblOffset val="100"/>
        <c:noMultiLvlLbl val="0"/>
      </c:catAx>
      <c:valAx>
        <c:axId val="10037107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369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4902972654733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СПО!$T$13868:$W$13868</c:f>
              <c:numCache>
                <c:formatCode>0.00</c:formatCode>
                <c:ptCount val="4"/>
                <c:pt idx="0">
                  <c:v>9.8317818063041074E-2</c:v>
                </c:pt>
                <c:pt idx="1">
                  <c:v>9.8399477380369582E-2</c:v>
                </c:pt>
                <c:pt idx="2">
                  <c:v>0.16209374489629269</c:v>
                </c:pt>
                <c:pt idx="3">
                  <c:v>-2.8662420382165266E-2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09-40B6-9F31-895DA7D9F377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СПО!$T$13869:$W$13869</c:f>
              <c:numCache>
                <c:formatCode>0.00</c:formatCode>
                <c:ptCount val="4"/>
                <c:pt idx="0">
                  <c:v>0.30297157622738968</c:v>
                </c:pt>
                <c:pt idx="1">
                  <c:v>0.32945736434108586</c:v>
                </c:pt>
                <c:pt idx="2">
                  <c:v>0.30189491817398828</c:v>
                </c:pt>
                <c:pt idx="3">
                  <c:v>0.13975021533161058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09-40B6-9F31-895DA7D9F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297728"/>
        <c:axId val="100311808"/>
      </c:barChart>
      <c:catAx>
        <c:axId val="10029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00311808"/>
        <c:crosses val="autoZero"/>
        <c:auto val="1"/>
        <c:lblAlgn val="ctr"/>
        <c:lblOffset val="100"/>
        <c:noMultiLvlLbl val="0"/>
      </c:catAx>
      <c:valAx>
        <c:axId val="1003118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2977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3855817162901E-2"/>
          <c:y val="0.11854702372729725"/>
          <c:w val="0.61745838714171153"/>
          <c:h val="0.2318993020609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СПО!$X$13792:$AF$13792</c:f>
              <c:numCache>
                <c:formatCode>0.00</c:formatCode>
                <c:ptCount val="9"/>
                <c:pt idx="0">
                  <c:v>4.713709677419355</c:v>
                </c:pt>
                <c:pt idx="1">
                  <c:v>4.528225806451613</c:v>
                </c:pt>
                <c:pt idx="2">
                  <c:v>4.5161290322580649</c:v>
                </c:pt>
                <c:pt idx="3">
                  <c:v>4.620967741935484</c:v>
                </c:pt>
                <c:pt idx="4">
                  <c:v>4.69758064516129</c:v>
                </c:pt>
                <c:pt idx="5">
                  <c:v>4.616935483870968</c:v>
                </c:pt>
                <c:pt idx="6">
                  <c:v>4.657258064516129</c:v>
                </c:pt>
                <c:pt idx="7">
                  <c:v>4.625</c:v>
                </c:pt>
                <c:pt idx="8">
                  <c:v>4.637096774193548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5A-4870-BC12-A93E7F63423F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СПО!$X$13793:$AF$13793</c:f>
              <c:numCache>
                <c:formatCode>0.00</c:formatCode>
                <c:ptCount val="9"/>
                <c:pt idx="0">
                  <c:v>4.6719367588932803</c:v>
                </c:pt>
                <c:pt idx="1">
                  <c:v>4.5098814229249014</c:v>
                </c:pt>
                <c:pt idx="2">
                  <c:v>4.4940711462450595</c:v>
                </c:pt>
                <c:pt idx="3">
                  <c:v>4.5577689243027892</c:v>
                </c:pt>
                <c:pt idx="4">
                  <c:v>4.6758893280632412</c:v>
                </c:pt>
                <c:pt idx="5">
                  <c:v>4.5928853754940713</c:v>
                </c:pt>
                <c:pt idx="6">
                  <c:v>4.5770750988142295</c:v>
                </c:pt>
                <c:pt idx="7">
                  <c:v>4.5138339920948614</c:v>
                </c:pt>
                <c:pt idx="8">
                  <c:v>4.6047430830039522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5A-4870-BC12-A93E7F6342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41088"/>
        <c:axId val="10045555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СПО!$X$13806:$AF$13806</c:f>
              <c:numCache>
                <c:formatCode>0.00</c:formatCode>
                <c:ptCount val="9"/>
                <c:pt idx="0">
                  <c:v>4.5159711275201193</c:v>
                </c:pt>
                <c:pt idx="1">
                  <c:v>4.2872313946735252</c:v>
                </c:pt>
                <c:pt idx="2">
                  <c:v>4.3257280345142286</c:v>
                </c:pt>
                <c:pt idx="3">
                  <c:v>4.4225504023894464</c:v>
                </c:pt>
                <c:pt idx="4">
                  <c:v>4.5086700406537794</c:v>
                </c:pt>
                <c:pt idx="5">
                  <c:v>4.4145855803534388</c:v>
                </c:pt>
                <c:pt idx="6">
                  <c:v>4.4646975856633206</c:v>
                </c:pt>
                <c:pt idx="7">
                  <c:v>4.4368207085372937</c:v>
                </c:pt>
                <c:pt idx="8">
                  <c:v>4.45059321330789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D5A-4870-BC12-A93E7F63423F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СПО!$X$13807:$AF$13807</c:f>
              <c:numCache>
                <c:formatCode>0.00</c:formatCode>
                <c:ptCount val="9"/>
                <c:pt idx="0">
                  <c:v>4.5316198359108402</c:v>
                </c:pt>
                <c:pt idx="1">
                  <c:v>4.3161983591084008</c:v>
                </c:pt>
                <c:pt idx="2">
                  <c:v>4.3418282146228124</c:v>
                </c:pt>
                <c:pt idx="3">
                  <c:v>4.4513597927934789</c:v>
                </c:pt>
                <c:pt idx="4">
                  <c:v>4.5314746242648658</c:v>
                </c:pt>
                <c:pt idx="5">
                  <c:v>4.4393378348943582</c:v>
                </c:pt>
                <c:pt idx="6">
                  <c:v>4.4759311696798081</c:v>
                </c:pt>
                <c:pt idx="7">
                  <c:v>4.4503013141653964</c:v>
                </c:pt>
                <c:pt idx="8">
                  <c:v>4.4691062223190299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D5A-4870-BC12-A93E7F6342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41088"/>
        <c:axId val="100455552"/>
      </c:lineChart>
      <c:catAx>
        <c:axId val="10044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455552"/>
        <c:crosses val="autoZero"/>
        <c:auto val="1"/>
        <c:lblAlgn val="ctr"/>
        <c:lblOffset val="100"/>
        <c:noMultiLvlLbl val="0"/>
      </c:catAx>
      <c:valAx>
        <c:axId val="100455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8.8855493779383971E-3"/>
              <c:y val="0.1746423428644701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441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058873782025972"/>
          <c:h val="0.29365275714055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П'!$G$65</c:f>
              <c:strCache>
                <c:ptCount val="1"/>
                <c:pt idx="0">
                  <c:v>760919 Пошехонский аграрно-политехнический колледж Профессия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П'!$G$66:$G$81</c:f>
              <c:numCache>
                <c:formatCode>0.00</c:formatCode>
                <c:ptCount val="16"/>
                <c:pt idx="0">
                  <c:v>-0.59460561108399368</c:v>
                </c:pt>
                <c:pt idx="1">
                  <c:v>0.35300392623818866</c:v>
                </c:pt>
                <c:pt idx="2">
                  <c:v>0.35698600008461878</c:v>
                </c:pt>
                <c:pt idx="3">
                  <c:v>6.7251714991533873E-2</c:v>
                </c:pt>
                <c:pt idx="4">
                  <c:v>0.60415226775268172</c:v>
                </c:pt>
                <c:pt idx="5">
                  <c:v>0.18946120934521093</c:v>
                </c:pt>
                <c:pt idx="6">
                  <c:v>0.56501094579562194</c:v>
                </c:pt>
                <c:pt idx="7">
                  <c:v>0.24644503808100537</c:v>
                </c:pt>
                <c:pt idx="8">
                  <c:v>0.12090590776039323</c:v>
                </c:pt>
                <c:pt idx="9">
                  <c:v>0.75244610576719051</c:v>
                </c:pt>
                <c:pt idx="10">
                  <c:v>-4.054196805138166E-2</c:v>
                </c:pt>
                <c:pt idx="11">
                  <c:v>-0.27054514544797992</c:v>
                </c:pt>
                <c:pt idx="12">
                  <c:v>0.24625091907892827</c:v>
                </c:pt>
                <c:pt idx="13">
                  <c:v>-0.11496657624787365</c:v>
                </c:pt>
                <c:pt idx="14">
                  <c:v>-0.28400385106223935</c:v>
                </c:pt>
                <c:pt idx="15">
                  <c:v>-0.16398625729079658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CB-4576-AA8C-48BC9D677476}"/>
            </c:ext>
          </c:extLst>
        </c:ser>
        <c:ser>
          <c:idx val="1"/>
          <c:order val="1"/>
          <c:tx>
            <c:strRef>
              <c:f>'Эксперимент% П'!$H$65</c:f>
              <c:strCache>
                <c:ptCount val="1"/>
                <c:pt idx="0">
                  <c:v>ЯО (П)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П'!$H$66:$H$81</c:f>
              <c:numCache>
                <c:formatCode>0.00</c:formatCode>
                <c:ptCount val="16"/>
                <c:pt idx="0">
                  <c:v>-1.1946157122742176</c:v>
                </c:pt>
                <c:pt idx="1">
                  <c:v>-0.30379502437467476</c:v>
                </c:pt>
                <c:pt idx="2">
                  <c:v>-0.16054661985775476</c:v>
                </c:pt>
                <c:pt idx="3">
                  <c:v>-0.71469025822290999</c:v>
                </c:pt>
                <c:pt idx="4">
                  <c:v>-0.27127986560453821</c:v>
                </c:pt>
                <c:pt idx="5">
                  <c:v>-0.28891048989575435</c:v>
                </c:pt>
                <c:pt idx="6">
                  <c:v>-0.28561133043629089</c:v>
                </c:pt>
                <c:pt idx="7">
                  <c:v>-0.19019868426731337</c:v>
                </c:pt>
                <c:pt idx="8">
                  <c:v>-0.52854694633768973</c:v>
                </c:pt>
                <c:pt idx="9">
                  <c:v>-0.15508064190086504</c:v>
                </c:pt>
                <c:pt idx="10">
                  <c:v>-1.9810581557622359E-2</c:v>
                </c:pt>
                <c:pt idx="11">
                  <c:v>-0.52828715970325646</c:v>
                </c:pt>
                <c:pt idx="12">
                  <c:v>-0.3135004115474927</c:v>
                </c:pt>
                <c:pt idx="13">
                  <c:v>-0.34435798634954329</c:v>
                </c:pt>
                <c:pt idx="14">
                  <c:v>-0.38674141276255586</c:v>
                </c:pt>
                <c:pt idx="15">
                  <c:v>-0.44790215120834775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CB-4576-AA8C-48BC9D6774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46339200"/>
        <c:axId val="46340736"/>
      </c:barChart>
      <c:catAx>
        <c:axId val="463392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6340736"/>
        <c:crosses val="autoZero"/>
        <c:auto val="1"/>
        <c:lblAlgn val="ctr"/>
        <c:lblOffset val="100"/>
        <c:noMultiLvlLbl val="0"/>
      </c:catAx>
      <c:valAx>
        <c:axId val="4634073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6339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62477131504943"/>
          <c:y val="0.79710989888019479"/>
          <c:w val="0.26777047956006522"/>
          <c:h val="0.190350916166827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9.9715002729921912E-2"/>
          <c:w val="0.602430562273082"/>
          <c:h val="0.1722396542537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СПО!$X$13808:$AF$13808</c:f>
              <c:numCache>
                <c:formatCode>0.00</c:formatCode>
                <c:ptCount val="9"/>
                <c:pt idx="0">
                  <c:v>0.19773854989923567</c:v>
                </c:pt>
                <c:pt idx="1">
                  <c:v>0.24099441177808778</c:v>
                </c:pt>
                <c:pt idx="2">
                  <c:v>0.19040099774383634</c:v>
                </c:pt>
                <c:pt idx="3">
                  <c:v>0.19841733954603757</c:v>
                </c:pt>
                <c:pt idx="4">
                  <c:v>0.18891060450751063</c:v>
                </c:pt>
                <c:pt idx="5">
                  <c:v>0.20234990351752913</c:v>
                </c:pt>
                <c:pt idx="6">
                  <c:v>0.19256047885280836</c:v>
                </c:pt>
                <c:pt idx="7">
                  <c:v>0.18817929146270629</c:v>
                </c:pt>
                <c:pt idx="8">
                  <c:v>0.186503560885658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87-4782-A679-212B98A4E632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СПО!$X$13809:$AF$13809</c:f>
              <c:numCache>
                <c:formatCode>0.00</c:formatCode>
                <c:ptCount val="9"/>
                <c:pt idx="0">
                  <c:v>0.14031692298244014</c:v>
                </c:pt>
                <c:pt idx="1">
                  <c:v>0.19368306381650058</c:v>
                </c:pt>
                <c:pt idx="2">
                  <c:v>0.15224293162224711</c:v>
                </c:pt>
                <c:pt idx="3">
                  <c:v>0.10640913150931031</c:v>
                </c:pt>
                <c:pt idx="4">
                  <c:v>0.1444147037983754</c:v>
                </c:pt>
                <c:pt idx="5">
                  <c:v>0.15354754059971309</c:v>
                </c:pt>
                <c:pt idx="6">
                  <c:v>0.10114392913442138</c:v>
                </c:pt>
                <c:pt idx="7">
                  <c:v>6.3532677929464931E-2</c:v>
                </c:pt>
                <c:pt idx="8">
                  <c:v>0.13563686068492231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87-4782-A679-212B98A4E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88704"/>
        <c:axId val="100490240"/>
      </c:barChart>
      <c:catAx>
        <c:axId val="10048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00490240"/>
        <c:crosses val="autoZero"/>
        <c:auto val="1"/>
        <c:lblAlgn val="ctr"/>
        <c:lblOffset val="100"/>
        <c:noMultiLvlLbl val="0"/>
      </c:catAx>
      <c:valAx>
        <c:axId val="100490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488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1224633105072392"/>
          <c:w val="0.57376553360805327"/>
          <c:h val="0.24422062373782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СПО!$X$13821:$AF$13821</c:f>
              <c:numCache>
                <c:formatCode>0.00</c:formatCode>
                <c:ptCount val="9"/>
                <c:pt idx="0">
                  <c:v>4.666666666666667</c:v>
                </c:pt>
                <c:pt idx="1">
                  <c:v>4.4871794871794872</c:v>
                </c:pt>
                <c:pt idx="2">
                  <c:v>4.384615384615385</c:v>
                </c:pt>
                <c:pt idx="3">
                  <c:v>4.5256410256410255</c:v>
                </c:pt>
                <c:pt idx="4">
                  <c:v>4.5256410256410255</c:v>
                </c:pt>
                <c:pt idx="5">
                  <c:v>4.5512820512820511</c:v>
                </c:pt>
                <c:pt idx="6">
                  <c:v>4.6025641025641022</c:v>
                </c:pt>
                <c:pt idx="7">
                  <c:v>4.5897435897435894</c:v>
                </c:pt>
                <c:pt idx="8">
                  <c:v>4.5897435897435894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86-425D-A69E-765E2FFB086E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СПО!$X$13822:$AF$13822</c:f>
              <c:numCache>
                <c:formatCode>0.00</c:formatCode>
                <c:ptCount val="9"/>
                <c:pt idx="0">
                  <c:v>4.4259259259259256</c:v>
                </c:pt>
                <c:pt idx="1">
                  <c:v>4.3148148148148149</c:v>
                </c:pt>
                <c:pt idx="2">
                  <c:v>4.2037037037037033</c:v>
                </c:pt>
                <c:pt idx="3">
                  <c:v>4.3703703703703702</c:v>
                </c:pt>
                <c:pt idx="4">
                  <c:v>4.3703703703703702</c:v>
                </c:pt>
                <c:pt idx="5">
                  <c:v>4.3148148148148149</c:v>
                </c:pt>
                <c:pt idx="6">
                  <c:v>4.4444444444444446</c:v>
                </c:pt>
                <c:pt idx="7">
                  <c:v>4.3148148148148149</c:v>
                </c:pt>
                <c:pt idx="8">
                  <c:v>4.3888888888888893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86-425D-A69E-765E2FFB0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44736"/>
        <c:axId val="10065510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СПО!$X$13834:$AF$13834</c:f>
              <c:numCache>
                <c:formatCode>0.00</c:formatCode>
                <c:ptCount val="9"/>
                <c:pt idx="0">
                  <c:v>4.5926481620405104</c:v>
                </c:pt>
                <c:pt idx="1">
                  <c:v>4.396849212303076</c:v>
                </c:pt>
                <c:pt idx="2">
                  <c:v>4.4226056514128533</c:v>
                </c:pt>
                <c:pt idx="3">
                  <c:v>4.5411352838209549</c:v>
                </c:pt>
                <c:pt idx="4">
                  <c:v>4.5648912228057013</c:v>
                </c:pt>
                <c:pt idx="5">
                  <c:v>4.4961240310077519</c:v>
                </c:pt>
                <c:pt idx="6">
                  <c:v>4.5276319079769944</c:v>
                </c:pt>
                <c:pt idx="7">
                  <c:v>4.5251312828207055</c:v>
                </c:pt>
                <c:pt idx="8">
                  <c:v>4.5246311577894476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E86-425D-A69E-765E2FFB086E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СПО!$X$13835:$AF$13835</c:f>
              <c:numCache>
                <c:formatCode>0.00</c:formatCode>
                <c:ptCount val="9"/>
                <c:pt idx="0">
                  <c:v>4.5942061531551763</c:v>
                </c:pt>
                <c:pt idx="1">
                  <c:v>4.3927689198293285</c:v>
                </c:pt>
                <c:pt idx="2">
                  <c:v>4.417022232203009</c:v>
                </c:pt>
                <c:pt idx="3">
                  <c:v>4.5136249141286928</c:v>
                </c:pt>
                <c:pt idx="4">
                  <c:v>4.5517628565012354</c:v>
                </c:pt>
                <c:pt idx="5">
                  <c:v>4.4769818100157197</c:v>
                </c:pt>
                <c:pt idx="6">
                  <c:v>4.5016842578037277</c:v>
                </c:pt>
                <c:pt idx="7">
                  <c:v>4.4940489557601619</c:v>
                </c:pt>
                <c:pt idx="8">
                  <c:v>4.4951717942959801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E86-425D-A69E-765E2FFB0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44736"/>
        <c:axId val="100655104"/>
      </c:lineChart>
      <c:catAx>
        <c:axId val="10064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655104"/>
        <c:crosses val="autoZero"/>
        <c:auto val="1"/>
        <c:lblAlgn val="ctr"/>
        <c:lblOffset val="100"/>
        <c:noMultiLvlLbl val="0"/>
      </c:catAx>
      <c:valAx>
        <c:axId val="10065510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644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56129286050541E-2"/>
          <c:y val="9.5537893289654577E-2"/>
          <c:w val="0.58056732466181282"/>
          <c:h val="0.17098849485919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СПО!$X$13836:$AF$13836</c:f>
              <c:numCache>
                <c:formatCode>0.00</c:formatCode>
                <c:ptCount val="9"/>
                <c:pt idx="0">
                  <c:v>7.4018504626156556E-2</c:v>
                </c:pt>
                <c:pt idx="1">
                  <c:v>9.033027487641121E-2</c:v>
                </c:pt>
                <c:pt idx="2">
                  <c:v>-3.7990266797468308E-2</c:v>
                </c:pt>
                <c:pt idx="3">
                  <c:v>-1.5494258179929332E-2</c:v>
                </c:pt>
                <c:pt idx="4">
                  <c:v>-3.9250197164675704E-2</c:v>
                </c:pt>
                <c:pt idx="5">
                  <c:v>5.5158020274299169E-2</c:v>
                </c:pt>
                <c:pt idx="6">
                  <c:v>7.4932194587107759E-2</c:v>
                </c:pt>
                <c:pt idx="7">
                  <c:v>6.4612306922883889E-2</c:v>
                </c:pt>
                <c:pt idx="8">
                  <c:v>6.5112431954141847E-2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25-4AFB-9812-B638F4524E65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СПО!$X$13837:$AF$13837</c:f>
              <c:numCache>
                <c:formatCode>0.00</c:formatCode>
                <c:ptCount val="9"/>
                <c:pt idx="0">
                  <c:v>-0.16828022722925073</c:v>
                </c:pt>
                <c:pt idx="1">
                  <c:v>-7.7954105014513608E-2</c:v>
                </c:pt>
                <c:pt idx="2">
                  <c:v>-0.21331852849930577</c:v>
                </c:pt>
                <c:pt idx="3">
                  <c:v>-0.14325454375832258</c:v>
                </c:pt>
                <c:pt idx="4">
                  <c:v>-0.18139248613086512</c:v>
                </c:pt>
                <c:pt idx="5">
                  <c:v>-0.16216699520090483</c:v>
                </c:pt>
                <c:pt idx="6">
                  <c:v>-5.7239813359283076E-2</c:v>
                </c:pt>
                <c:pt idx="7">
                  <c:v>-0.17923414094534706</c:v>
                </c:pt>
                <c:pt idx="8">
                  <c:v>-0.10628290540709084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25-4AFB-9812-B638F4524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82784"/>
        <c:axId val="100984320"/>
      </c:barChart>
      <c:catAx>
        <c:axId val="10098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84320"/>
        <c:crosses val="autoZero"/>
        <c:auto val="1"/>
        <c:lblAlgn val="ctr"/>
        <c:lblOffset val="100"/>
        <c:noMultiLvlLbl val="0"/>
      </c:catAx>
      <c:valAx>
        <c:axId val="100984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9827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7647232056680875"/>
          <c:h val="0.2671685776120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СПО!$X$13849:$AF$13849</c:f>
              <c:numCache>
                <c:formatCode>0.00</c:formatCode>
                <c:ptCount val="9"/>
                <c:pt idx="0">
                  <c:v>4.7324840764331206</c:v>
                </c:pt>
                <c:pt idx="1">
                  <c:v>4.5222929936305736</c:v>
                </c:pt>
                <c:pt idx="2">
                  <c:v>4.5668789808917198</c:v>
                </c:pt>
                <c:pt idx="3">
                  <c:v>4.6433121019108281</c:v>
                </c:pt>
                <c:pt idx="4">
                  <c:v>4.7643312101910826</c:v>
                </c:pt>
                <c:pt idx="5">
                  <c:v>4.630573248407643</c:v>
                </c:pt>
                <c:pt idx="6">
                  <c:v>4.6560509554140124</c:v>
                </c:pt>
                <c:pt idx="7">
                  <c:v>4.6178343949044587</c:v>
                </c:pt>
                <c:pt idx="8">
                  <c:v>4.6433121019108281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E3-4F31-8306-786B1AD7140A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СПО!$X$13850:$AF$13850</c:f>
              <c:numCache>
                <c:formatCode>0.00</c:formatCode>
                <c:ptCount val="9"/>
                <c:pt idx="0">
                  <c:v>4.7558139534883717</c:v>
                </c:pt>
                <c:pt idx="1">
                  <c:v>4.5697674418604652</c:v>
                </c:pt>
                <c:pt idx="2">
                  <c:v>4.5639534883720927</c:v>
                </c:pt>
                <c:pt idx="3">
                  <c:v>4.6235294117647054</c:v>
                </c:pt>
                <c:pt idx="4">
                  <c:v>4.7906976744186043</c:v>
                </c:pt>
                <c:pt idx="5">
                  <c:v>4.6802325581395348</c:v>
                </c:pt>
                <c:pt idx="6">
                  <c:v>4.6279069767441863</c:v>
                </c:pt>
                <c:pt idx="7">
                  <c:v>4.5697674418604652</c:v>
                </c:pt>
                <c:pt idx="8">
                  <c:v>4.6744186046511631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E3-4F31-8306-786B1AD71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95456"/>
        <c:axId val="10099737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СПО!$X$13862:$AF$13862</c:f>
              <c:numCache>
                <c:formatCode>0.00</c:formatCode>
                <c:ptCount val="9"/>
                <c:pt idx="0">
                  <c:v>4.47462949007787</c:v>
                </c:pt>
                <c:pt idx="1">
                  <c:v>4.2282089927153983</c:v>
                </c:pt>
                <c:pt idx="2">
                  <c:v>4.2731725697061043</c:v>
                </c:pt>
                <c:pt idx="3">
                  <c:v>4.3597086159256468</c:v>
                </c:pt>
                <c:pt idx="4">
                  <c:v>4.4775182115046475</c:v>
                </c:pt>
                <c:pt idx="5">
                  <c:v>4.3711379050489825</c:v>
                </c:pt>
                <c:pt idx="6">
                  <c:v>4.430168299422256</c:v>
                </c:pt>
                <c:pt idx="7">
                  <c:v>4.3892238131122836</c:v>
                </c:pt>
                <c:pt idx="8">
                  <c:v>4.41057523235368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0E3-4F31-8306-786B1AD7140A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СПО!$X$13863:$AF$13863</c:f>
              <c:numCache>
                <c:formatCode>0.00</c:formatCode>
                <c:ptCount val="9"/>
                <c:pt idx="0">
                  <c:v>4.4976050511648165</c:v>
                </c:pt>
                <c:pt idx="1">
                  <c:v>4.2749836708033966</c:v>
                </c:pt>
                <c:pt idx="2">
                  <c:v>4.3017635532331813</c:v>
                </c:pt>
                <c:pt idx="3">
                  <c:v>4.4170045175489401</c:v>
                </c:pt>
                <c:pt idx="4">
                  <c:v>4.5192684519921622</c:v>
                </c:pt>
                <c:pt idx="5">
                  <c:v>4.4171565425647721</c:v>
                </c:pt>
                <c:pt idx="6">
                  <c:v>4.4607010668408451</c:v>
                </c:pt>
                <c:pt idx="7">
                  <c:v>4.4261920313520573</c:v>
                </c:pt>
                <c:pt idx="8">
                  <c:v>4.4538428042673637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0E3-4F31-8306-786B1AD71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95456"/>
        <c:axId val="100997376"/>
      </c:lineChart>
      <c:catAx>
        <c:axId val="10099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0997376"/>
        <c:crosses val="autoZero"/>
        <c:auto val="1"/>
        <c:lblAlgn val="ctr"/>
        <c:lblOffset val="100"/>
        <c:noMultiLvlLbl val="0"/>
      </c:catAx>
      <c:valAx>
        <c:axId val="1009973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995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9715002729921912E-2"/>
          <c:w val="0.60380373215018879"/>
          <c:h val="0.1710934159545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СПО!$X$13864:$AF$13864</c:f>
              <c:numCache>
                <c:formatCode>0.00</c:formatCode>
                <c:ptCount val="9"/>
                <c:pt idx="0">
                  <c:v>0.2578545863552506</c:v>
                </c:pt>
                <c:pt idx="1">
                  <c:v>0.29408400091517528</c:v>
                </c:pt>
                <c:pt idx="2">
                  <c:v>0.29370641118561558</c:v>
                </c:pt>
                <c:pt idx="3">
                  <c:v>0.28360348598518126</c:v>
                </c:pt>
                <c:pt idx="4">
                  <c:v>0.28681299868643517</c:v>
                </c:pt>
                <c:pt idx="5">
                  <c:v>0.25943534335866048</c:v>
                </c:pt>
                <c:pt idx="6">
                  <c:v>0.22588265599175639</c:v>
                </c:pt>
                <c:pt idx="7">
                  <c:v>0.22861058179217508</c:v>
                </c:pt>
                <c:pt idx="8">
                  <c:v>0.23273686955714812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ED-4263-A5B7-C07B87332535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СПО!$X$13865:$AF$13865</c:f>
              <c:numCache>
                <c:formatCode>0.00</c:formatCode>
                <c:ptCount val="9"/>
                <c:pt idx="0">
                  <c:v>0.2582089023235552</c:v>
                </c:pt>
                <c:pt idx="1">
                  <c:v>0.29478377105706866</c:v>
                </c:pt>
                <c:pt idx="2">
                  <c:v>0.26218993513891142</c:v>
                </c:pt>
                <c:pt idx="3">
                  <c:v>0.20652489421576536</c:v>
                </c:pt>
                <c:pt idx="4">
                  <c:v>0.27142922242644207</c:v>
                </c:pt>
                <c:pt idx="5">
                  <c:v>0.26307601557476268</c:v>
                </c:pt>
                <c:pt idx="6">
                  <c:v>0.16720590990334117</c:v>
                </c:pt>
                <c:pt idx="7">
                  <c:v>0.14357541050840794</c:v>
                </c:pt>
                <c:pt idx="8">
                  <c:v>0.22057580038379943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ED-4263-A5B7-C07B87332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46144"/>
        <c:axId val="101047680"/>
      </c:barChart>
      <c:catAx>
        <c:axId val="10104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047680"/>
        <c:crosses val="autoZero"/>
        <c:auto val="1"/>
        <c:lblAlgn val="ctr"/>
        <c:lblOffset val="100"/>
        <c:noMultiLvlLbl val="0"/>
      </c:catAx>
      <c:valAx>
        <c:axId val="1010476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1046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104332353192694"/>
          <c:w val="0.60517109808448388"/>
          <c:h val="0.240061110782204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СПО!$X$13822:$AF$13822</c:f>
              <c:numCache>
                <c:formatCode>0.00</c:formatCode>
                <c:ptCount val="9"/>
                <c:pt idx="0">
                  <c:v>4.4259259259259256</c:v>
                </c:pt>
                <c:pt idx="1">
                  <c:v>4.3148148148148149</c:v>
                </c:pt>
                <c:pt idx="2">
                  <c:v>4.2037037037037033</c:v>
                </c:pt>
                <c:pt idx="3">
                  <c:v>4.3703703703703702</c:v>
                </c:pt>
                <c:pt idx="4">
                  <c:v>4.3703703703703702</c:v>
                </c:pt>
                <c:pt idx="5">
                  <c:v>4.3148148148148149</c:v>
                </c:pt>
                <c:pt idx="6">
                  <c:v>4.4444444444444446</c:v>
                </c:pt>
                <c:pt idx="7">
                  <c:v>4.3148148148148149</c:v>
                </c:pt>
                <c:pt idx="8">
                  <c:v>4.3888888888888893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3F-4907-B6DA-B64D63368A8B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СПО!$X$13850:$AF$13850</c:f>
              <c:numCache>
                <c:formatCode>0.00</c:formatCode>
                <c:ptCount val="9"/>
                <c:pt idx="0">
                  <c:v>4.7558139534883717</c:v>
                </c:pt>
                <c:pt idx="1">
                  <c:v>4.5697674418604652</c:v>
                </c:pt>
                <c:pt idx="2">
                  <c:v>4.5639534883720927</c:v>
                </c:pt>
                <c:pt idx="3">
                  <c:v>4.6235294117647054</c:v>
                </c:pt>
                <c:pt idx="4">
                  <c:v>4.7906976744186043</c:v>
                </c:pt>
                <c:pt idx="5">
                  <c:v>4.6802325581395348</c:v>
                </c:pt>
                <c:pt idx="6">
                  <c:v>4.6279069767441863</c:v>
                </c:pt>
                <c:pt idx="7">
                  <c:v>4.5697674418604652</c:v>
                </c:pt>
                <c:pt idx="8">
                  <c:v>4.6744186046511631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3F-4907-B6DA-B64D63368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531264"/>
        <c:axId val="10555801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СПО!$X$13821:$AF$13821</c:f>
              <c:numCache>
                <c:formatCode>0.00</c:formatCode>
                <c:ptCount val="9"/>
                <c:pt idx="0">
                  <c:v>4.666666666666667</c:v>
                </c:pt>
                <c:pt idx="1">
                  <c:v>4.4871794871794872</c:v>
                </c:pt>
                <c:pt idx="2">
                  <c:v>4.384615384615385</c:v>
                </c:pt>
                <c:pt idx="3">
                  <c:v>4.5256410256410255</c:v>
                </c:pt>
                <c:pt idx="4">
                  <c:v>4.5256410256410255</c:v>
                </c:pt>
                <c:pt idx="5">
                  <c:v>4.5512820512820511</c:v>
                </c:pt>
                <c:pt idx="6">
                  <c:v>4.6025641025641022</c:v>
                </c:pt>
                <c:pt idx="7">
                  <c:v>4.5897435897435894</c:v>
                </c:pt>
                <c:pt idx="8">
                  <c:v>4.5897435897435894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63F-4907-B6DA-B64D63368A8B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СПО!$X$13849:$AF$13849</c:f>
              <c:numCache>
                <c:formatCode>0.00</c:formatCode>
                <c:ptCount val="9"/>
                <c:pt idx="0">
                  <c:v>4.7324840764331206</c:v>
                </c:pt>
                <c:pt idx="1">
                  <c:v>4.5222929936305736</c:v>
                </c:pt>
                <c:pt idx="2">
                  <c:v>4.5668789808917198</c:v>
                </c:pt>
                <c:pt idx="3">
                  <c:v>4.6433121019108281</c:v>
                </c:pt>
                <c:pt idx="4">
                  <c:v>4.7643312101910826</c:v>
                </c:pt>
                <c:pt idx="5">
                  <c:v>4.630573248407643</c:v>
                </c:pt>
                <c:pt idx="6">
                  <c:v>4.6560509554140124</c:v>
                </c:pt>
                <c:pt idx="7">
                  <c:v>4.6178343949044587</c:v>
                </c:pt>
                <c:pt idx="8">
                  <c:v>4.6433121019108281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63F-4907-B6DA-B64D63368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31264"/>
        <c:axId val="105558016"/>
      </c:lineChart>
      <c:catAx>
        <c:axId val="10553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5558016"/>
        <c:crosses val="autoZero"/>
        <c:auto val="1"/>
        <c:lblAlgn val="ctr"/>
        <c:lblOffset val="100"/>
        <c:noMultiLvlLbl val="0"/>
      </c:catAx>
      <c:valAx>
        <c:axId val="105558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55312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06005499312586"/>
          <c:w val="0.58875733285182108"/>
          <c:h val="0.16385797119836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СПО!$X$13868:$AF$13868</c:f>
              <c:numCache>
                <c:formatCode>0.00</c:formatCode>
                <c:ptCount val="9"/>
                <c:pt idx="0">
                  <c:v>6.5817409766453672E-2</c:v>
                </c:pt>
                <c:pt idx="1">
                  <c:v>3.5113506451086351E-2</c:v>
                </c:pt>
                <c:pt idx="2">
                  <c:v>0.18226359627633482</c:v>
                </c:pt>
                <c:pt idx="3">
                  <c:v>0.11767107626980255</c:v>
                </c:pt>
                <c:pt idx="4">
                  <c:v>0.23869018455005708</c:v>
                </c:pt>
                <c:pt idx="5">
                  <c:v>7.929119712559185E-2</c:v>
                </c:pt>
                <c:pt idx="6">
                  <c:v>5.3486852849910171E-2</c:v>
                </c:pt>
                <c:pt idx="7">
                  <c:v>2.8090805160869259E-2</c:v>
                </c:pt>
                <c:pt idx="8">
                  <c:v>5.356851216723868E-2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C7-45F5-ADFA-60A55BD483FC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СПО!$X$13869:$AF$13869</c:f>
              <c:numCache>
                <c:formatCode>0.00</c:formatCode>
                <c:ptCount val="9"/>
                <c:pt idx="0">
                  <c:v>0.32988802756244606</c:v>
                </c:pt>
                <c:pt idx="1">
                  <c:v>0.25495262704565036</c:v>
                </c:pt>
                <c:pt idx="2">
                  <c:v>0.36024978466838942</c:v>
                </c:pt>
                <c:pt idx="3">
                  <c:v>0.2531590413943352</c:v>
                </c:pt>
                <c:pt idx="4">
                  <c:v>0.42032730404823404</c:v>
                </c:pt>
                <c:pt idx="5">
                  <c:v>0.36541774332471988</c:v>
                </c:pt>
                <c:pt idx="6">
                  <c:v>0.18346253229974163</c:v>
                </c:pt>
                <c:pt idx="7">
                  <c:v>0.25495262704565036</c:v>
                </c:pt>
                <c:pt idx="8">
                  <c:v>0.28552971576227382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C7-45F5-ADFA-60A55BD48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910080"/>
        <c:axId val="106911616"/>
      </c:barChart>
      <c:catAx>
        <c:axId val="10691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06911616"/>
        <c:crosses val="autoZero"/>
        <c:auto val="1"/>
        <c:lblAlgn val="ctr"/>
        <c:lblOffset val="100"/>
        <c:noMultiLvlLbl val="0"/>
      </c:catAx>
      <c:valAx>
        <c:axId val="1069116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6910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7297920683748E-2"/>
          <c:y val="0.1164410369756412"/>
          <c:w val="0.61064271143011295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СПО!$AG$13792:$AL$13792</c:f>
              <c:numCache>
                <c:formatCode>0.00</c:formatCode>
                <c:ptCount val="6"/>
                <c:pt idx="0">
                  <c:v>4.5483870967741939</c:v>
                </c:pt>
                <c:pt idx="1">
                  <c:v>4.661290322580645</c:v>
                </c:pt>
                <c:pt idx="2">
                  <c:v>4.685483870967742</c:v>
                </c:pt>
                <c:pt idx="3">
                  <c:v>4.693548387096774</c:v>
                </c:pt>
                <c:pt idx="4">
                  <c:v>4.6088709677419351</c:v>
                </c:pt>
                <c:pt idx="5">
                  <c:v>4.637096774193548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34-431E-84FC-403ACBA41FCF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СПО!$AG$13793:$AL$13793</c:f>
              <c:numCache>
                <c:formatCode>0.00</c:formatCode>
                <c:ptCount val="6"/>
                <c:pt idx="0">
                  <c:v>4.6600790513833994</c:v>
                </c:pt>
                <c:pt idx="1">
                  <c:v>4.6205533596837949</c:v>
                </c:pt>
                <c:pt idx="2">
                  <c:v>4.6205533596837949</c:v>
                </c:pt>
                <c:pt idx="3">
                  <c:v>4.5573122529644268</c:v>
                </c:pt>
                <c:pt idx="4">
                  <c:v>4.5968379446640313</c:v>
                </c:pt>
                <c:pt idx="5">
                  <c:v>4.5341365461847394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34-431E-84FC-403ACBA41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979712"/>
        <c:axId val="10698163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СПО!$AG$13806:$AL$13806</c:f>
              <c:numCache>
                <c:formatCode>0.00</c:formatCode>
                <c:ptCount val="6"/>
                <c:pt idx="0">
                  <c:v>4.449597610553389</c:v>
                </c:pt>
                <c:pt idx="1">
                  <c:v>4.4742387787272877</c:v>
                </c:pt>
                <c:pt idx="2">
                  <c:v>4.517630465444288</c:v>
                </c:pt>
                <c:pt idx="3">
                  <c:v>4.5143947564921598</c:v>
                </c:pt>
                <c:pt idx="4">
                  <c:v>4.3861279349539535</c:v>
                </c:pt>
                <c:pt idx="5">
                  <c:v>4.4704223015017011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A34-431E-84FC-403ACBA41FCF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СПО!$AG$13807:$AL$13807</c:f>
              <c:numCache>
                <c:formatCode>0.00</c:formatCode>
                <c:ptCount val="6"/>
                <c:pt idx="0">
                  <c:v>4.4637457801262297</c:v>
                </c:pt>
                <c:pt idx="1">
                  <c:v>4.4728817251143544</c:v>
                </c:pt>
                <c:pt idx="2">
                  <c:v>4.5272634865316199</c:v>
                </c:pt>
                <c:pt idx="3">
                  <c:v>4.5190590285340884</c:v>
                </c:pt>
                <c:pt idx="4">
                  <c:v>4.4051404922674795</c:v>
                </c:pt>
                <c:pt idx="5">
                  <c:v>4.4846644630640329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A34-431E-84FC-403ACBA41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79712"/>
        <c:axId val="106981632"/>
      </c:lineChart>
      <c:catAx>
        <c:axId val="10697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06981632"/>
        <c:crosses val="autoZero"/>
        <c:auto val="1"/>
        <c:lblAlgn val="ctr"/>
        <c:lblOffset val="100"/>
        <c:noMultiLvlLbl val="0"/>
      </c:catAx>
      <c:valAx>
        <c:axId val="106981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1.0251712948595141E-2"/>
              <c:y val="0.3087430320337707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69797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562651413045109"/>
          <c:h val="0.19169922838592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СПО!$AG$13808:$AL$13808</c:f>
              <c:numCache>
                <c:formatCode>0.00</c:formatCode>
                <c:ptCount val="6"/>
                <c:pt idx="0">
                  <c:v>9.8789486220804967E-2</c:v>
                </c:pt>
                <c:pt idx="1">
                  <c:v>0.18705154385335732</c:v>
                </c:pt>
                <c:pt idx="2">
                  <c:v>0.16785340552345396</c:v>
                </c:pt>
                <c:pt idx="3">
                  <c:v>0.1791536306046142</c:v>
                </c:pt>
                <c:pt idx="4">
                  <c:v>0.22274303278798158</c:v>
                </c:pt>
                <c:pt idx="5">
                  <c:v>0.16667447269184699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B4-4492-B066-EDE03E582164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СПО!$AG$13809:$AL$13809</c:f>
              <c:numCache>
                <c:formatCode>0.00</c:formatCode>
                <c:ptCount val="6"/>
                <c:pt idx="0">
                  <c:v>0.19633327125716971</c:v>
                </c:pt>
                <c:pt idx="1">
                  <c:v>0.14767163456944044</c:v>
                </c:pt>
                <c:pt idx="2">
                  <c:v>9.3289873152174962E-2</c:v>
                </c:pt>
                <c:pt idx="3">
                  <c:v>3.8253224430338406E-2</c:v>
                </c:pt>
                <c:pt idx="4">
                  <c:v>0.19169745239655178</c:v>
                </c:pt>
                <c:pt idx="5">
                  <c:v>4.94720831207065E-2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B4-4492-B066-EDE03E582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051264"/>
        <c:axId val="107053056"/>
      </c:barChart>
      <c:catAx>
        <c:axId val="10705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07053056"/>
        <c:crosses val="autoZero"/>
        <c:auto val="1"/>
        <c:lblAlgn val="ctr"/>
        <c:lblOffset val="100"/>
        <c:noMultiLvlLbl val="0"/>
      </c:catAx>
      <c:valAx>
        <c:axId val="107053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70512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598066689032291"/>
          <c:w val="0.60380373215018879"/>
          <c:h val="0.25256612660259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СПО!$AG$13821:$AL$13821</c:f>
              <c:numCache>
                <c:formatCode>0.00</c:formatCode>
                <c:ptCount val="6"/>
                <c:pt idx="0">
                  <c:v>4.4102564102564106</c:v>
                </c:pt>
                <c:pt idx="1">
                  <c:v>4.5512820512820511</c:v>
                </c:pt>
                <c:pt idx="2">
                  <c:v>4.6025641025641022</c:v>
                </c:pt>
                <c:pt idx="3">
                  <c:v>4.5384615384615383</c:v>
                </c:pt>
                <c:pt idx="4">
                  <c:v>4.5769230769230766</c:v>
                </c:pt>
                <c:pt idx="5">
                  <c:v>4.5128205128205128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79-4DCA-9998-E53CF1850D78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СПО!$AG$13822:$AL$13822</c:f>
              <c:numCache>
                <c:formatCode>0.00</c:formatCode>
                <c:ptCount val="6"/>
                <c:pt idx="0">
                  <c:v>4.4444444444444446</c:v>
                </c:pt>
                <c:pt idx="1">
                  <c:v>4.3888888888888893</c:v>
                </c:pt>
                <c:pt idx="2">
                  <c:v>4.3703703703703702</c:v>
                </c:pt>
                <c:pt idx="3">
                  <c:v>4.3148148148148149</c:v>
                </c:pt>
                <c:pt idx="4">
                  <c:v>4.3518518518518521</c:v>
                </c:pt>
                <c:pt idx="5">
                  <c:v>4.1851851851851851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79-4DCA-9998-E53CF1850D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104512"/>
        <c:axId val="107118976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СПО!$AG$13834:$AL$13834</c:f>
              <c:numCache>
                <c:formatCode>0.00</c:formatCode>
                <c:ptCount val="6"/>
                <c:pt idx="0">
                  <c:v>4.5401350337584399</c:v>
                </c:pt>
                <c:pt idx="1">
                  <c:v>4.5686421605401346</c:v>
                </c:pt>
                <c:pt idx="2">
                  <c:v>4.5893973493373341</c:v>
                </c:pt>
                <c:pt idx="3">
                  <c:v>4.6064016004001003</c:v>
                </c:pt>
                <c:pt idx="4">
                  <c:v>4.5013753438359592</c:v>
                </c:pt>
                <c:pt idx="5">
                  <c:v>4.4946236559139781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579-4DCA-9998-E53CF1850D78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СПО!$AG$13835:$AL$13835</c:f>
              <c:numCache>
                <c:formatCode>0.00</c:formatCode>
                <c:ptCount val="6"/>
                <c:pt idx="0">
                  <c:v>4.5235944908557233</c:v>
                </c:pt>
                <c:pt idx="1">
                  <c:v>4.5203233774983156</c:v>
                </c:pt>
                <c:pt idx="2">
                  <c:v>4.5499663148439256</c:v>
                </c:pt>
                <c:pt idx="3">
                  <c:v>4.5584998877161462</c:v>
                </c:pt>
                <c:pt idx="4">
                  <c:v>4.4794520547945202</c:v>
                </c:pt>
                <c:pt idx="5">
                  <c:v>4.4620177330457702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579-4DCA-9998-E53CF1850D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104512"/>
        <c:axId val="107118976"/>
      </c:lineChart>
      <c:catAx>
        <c:axId val="10710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07118976"/>
        <c:crosses val="autoZero"/>
        <c:auto val="1"/>
        <c:lblAlgn val="ctr"/>
        <c:lblOffset val="100"/>
        <c:noMultiLvlLbl val="0"/>
      </c:catAx>
      <c:valAx>
        <c:axId val="1071189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71045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С'!$E$65</c:f>
              <c:strCache>
                <c:ptCount val="1"/>
                <c:pt idx="0">
                  <c:v>Удовлетворенность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С'!$E$66:$E$81</c:f>
              <c:numCache>
                <c:formatCode>0.00</c:formatCode>
                <c:ptCount val="16"/>
                <c:pt idx="0">
                  <c:v>0.51448155232825488</c:v>
                </c:pt>
                <c:pt idx="1">
                  <c:v>0.26635528644124173</c:v>
                </c:pt>
                <c:pt idx="2">
                  <c:v>0.35886229149319326</c:v>
                </c:pt>
                <c:pt idx="3">
                  <c:v>0.5231270668190896</c:v>
                </c:pt>
                <c:pt idx="4">
                  <c:v>0.65136886509983527</c:v>
                </c:pt>
                <c:pt idx="5">
                  <c:v>0.76606602401160317</c:v>
                </c:pt>
                <c:pt idx="6">
                  <c:v>0.40641262119279442</c:v>
                </c:pt>
                <c:pt idx="7">
                  <c:v>0.91736252760124537</c:v>
                </c:pt>
                <c:pt idx="8">
                  <c:v>0.38047607772028019</c:v>
                </c:pt>
                <c:pt idx="9">
                  <c:v>4.3301012577650601E-2</c:v>
                </c:pt>
                <c:pt idx="10">
                  <c:v>0.51015879508283546</c:v>
                </c:pt>
                <c:pt idx="11">
                  <c:v>0.60073951883595589</c:v>
                </c:pt>
                <c:pt idx="12">
                  <c:v>0.49163269260247133</c:v>
                </c:pt>
                <c:pt idx="13">
                  <c:v>0.37010146033128677</c:v>
                </c:pt>
                <c:pt idx="14">
                  <c:v>0.28191721252475066</c:v>
                </c:pt>
                <c:pt idx="15">
                  <c:v>0.66577805591789518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5B-44D1-9C53-21E6DC905FAE}"/>
            </c:ext>
          </c:extLst>
        </c:ser>
        <c:ser>
          <c:idx val="1"/>
          <c:order val="1"/>
          <c:tx>
            <c:strRef>
              <c:f>'Эксперимент% С'!$F$65</c:f>
              <c:strCache>
                <c:ptCount val="1"/>
                <c:pt idx="0">
                  <c:v>Запрос Специальность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С'!$F$66:$F$81</c:f>
              <c:numCache>
                <c:formatCode>0.00</c:formatCode>
                <c:ptCount val="16"/>
                <c:pt idx="0">
                  <c:v>0.29711779509494946</c:v>
                </c:pt>
                <c:pt idx="1">
                  <c:v>0.29711779509494946</c:v>
                </c:pt>
                <c:pt idx="2">
                  <c:v>8.8036019667304677E-2</c:v>
                </c:pt>
                <c:pt idx="3">
                  <c:v>0.25910292683537883</c:v>
                </c:pt>
                <c:pt idx="4">
                  <c:v>0.62024417530131182</c:v>
                </c:pt>
                <c:pt idx="5">
                  <c:v>0.75329621420981396</c:v>
                </c:pt>
                <c:pt idx="6">
                  <c:v>0.60123674117152581</c:v>
                </c:pt>
                <c:pt idx="7">
                  <c:v>0.48719213639280962</c:v>
                </c:pt>
                <c:pt idx="8">
                  <c:v>0.4301698340034516</c:v>
                </c:pt>
                <c:pt idx="9">
                  <c:v>0.46818470226302361</c:v>
                </c:pt>
                <c:pt idx="10">
                  <c:v>0.60123674117152581</c:v>
                </c:pt>
                <c:pt idx="11">
                  <c:v>0.37314753161409353</c:v>
                </c:pt>
                <c:pt idx="12">
                  <c:v>0.54421443878216769</c:v>
                </c:pt>
                <c:pt idx="13">
                  <c:v>0.39215496574387954</c:v>
                </c:pt>
                <c:pt idx="14">
                  <c:v>1.2006283148160594E-2</c:v>
                </c:pt>
                <c:pt idx="15">
                  <c:v>0.29711779509494946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5B-44D1-9C53-21E6DC905F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388736"/>
        <c:axId val="46390272"/>
      </c:radarChart>
      <c:catAx>
        <c:axId val="463887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6390272"/>
        <c:crosses val="autoZero"/>
        <c:auto val="1"/>
        <c:lblAlgn val="ctr"/>
        <c:lblOffset val="100"/>
        <c:noMultiLvlLbl val="0"/>
      </c:catAx>
      <c:valAx>
        <c:axId val="463902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638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35666681359847"/>
          <c:y val="4.273859706930571E-3"/>
          <c:w val="0.34835911268985109"/>
          <c:h val="6.7386545505004045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496151126072372E-2"/>
          <c:y val="9.4512363586130688E-2"/>
          <c:w val="0.50007179692219061"/>
          <c:h val="0.183989336859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СПО!$AG$13836:$AL$13836</c:f>
              <c:numCache>
                <c:formatCode>0.00</c:formatCode>
                <c:ptCount val="6"/>
                <c:pt idx="0">
                  <c:v>-0.12987862350202928</c:v>
                </c:pt>
                <c:pt idx="1">
                  <c:v>-1.7360109258083511E-2</c:v>
                </c:pt>
                <c:pt idx="2">
                  <c:v>1.316675322676808E-2</c:v>
                </c:pt>
                <c:pt idx="3">
                  <c:v>-6.7940061938561946E-2</c:v>
                </c:pt>
                <c:pt idx="4">
                  <c:v>7.5547733087117486E-2</c:v>
                </c:pt>
                <c:pt idx="5">
                  <c:v>1.819685690653472E-2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00-4787-B43F-1FF3B6B5FDA8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СПО!$AG$13837:$AL$13837</c:f>
              <c:numCache>
                <c:formatCode>0.00</c:formatCode>
                <c:ptCount val="6"/>
                <c:pt idx="0">
                  <c:v>-7.9150046411278652E-2</c:v>
                </c:pt>
                <c:pt idx="1">
                  <c:v>-0.1314344886094263</c:v>
                </c:pt>
                <c:pt idx="2">
                  <c:v>-0.17959594447355531</c:v>
                </c:pt>
                <c:pt idx="3">
                  <c:v>-0.24368507290133135</c:v>
                </c:pt>
                <c:pt idx="4">
                  <c:v>-0.12760020294266816</c:v>
                </c:pt>
                <c:pt idx="5">
                  <c:v>-0.27683254786058509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00-4787-B43F-1FF3B6B5F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250048"/>
        <c:axId val="107251584"/>
      </c:barChart>
      <c:catAx>
        <c:axId val="10725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07251584"/>
        <c:crosses val="autoZero"/>
        <c:auto val="1"/>
        <c:lblAlgn val="ctr"/>
        <c:lblOffset val="100"/>
        <c:noMultiLvlLbl val="0"/>
      </c:catAx>
      <c:valAx>
        <c:axId val="107251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7250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557485903942598"/>
          <c:y val="0.95222406409725102"/>
          <c:w val="0.19667982227037345"/>
          <c:h val="3.52446075819469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609531463060354"/>
          <c:w val="0.58473674835503042"/>
          <c:h val="0.23966235383292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СПО!$AG$13849:$AL$13849</c:f>
              <c:numCache>
                <c:formatCode>0.00</c:formatCode>
                <c:ptCount val="6"/>
                <c:pt idx="0">
                  <c:v>4.5987261146496818</c:v>
                </c:pt>
                <c:pt idx="1">
                  <c:v>4.7070063694267512</c:v>
                </c:pt>
                <c:pt idx="2">
                  <c:v>4.7070063694267512</c:v>
                </c:pt>
                <c:pt idx="3">
                  <c:v>4.7515923566878984</c:v>
                </c:pt>
                <c:pt idx="4">
                  <c:v>4.6178343949044587</c:v>
                </c:pt>
                <c:pt idx="5">
                  <c:v>4.6751592356687901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67-4F3B-A5EC-31B40D065A35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СПО!$AG$13850:$AL$13850</c:f>
              <c:numCache>
                <c:formatCode>0.00</c:formatCode>
                <c:ptCount val="6"/>
                <c:pt idx="0">
                  <c:v>4.7034883720930232</c:v>
                </c:pt>
                <c:pt idx="1">
                  <c:v>4.7034883720930232</c:v>
                </c:pt>
                <c:pt idx="2">
                  <c:v>4.6860465116279073</c:v>
                </c:pt>
                <c:pt idx="3">
                  <c:v>4.6511627906976747</c:v>
                </c:pt>
                <c:pt idx="4">
                  <c:v>4.6627906976744189</c:v>
                </c:pt>
                <c:pt idx="5">
                  <c:v>4.6726190476190474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67-4F3B-A5EC-31B40D065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209088"/>
        <c:axId val="10721100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СПО!$AG$13862:$AL$13862</c:f>
              <c:numCache>
                <c:formatCode>0.00</c:formatCode>
                <c:ptCount val="6"/>
                <c:pt idx="0">
                  <c:v>4.402662647575986</c:v>
                </c:pt>
                <c:pt idx="1">
                  <c:v>4.4242652599849288</c:v>
                </c:pt>
                <c:pt idx="2">
                  <c:v>4.4800301431801053</c:v>
                </c:pt>
                <c:pt idx="3">
                  <c:v>4.4663401155488573</c:v>
                </c:pt>
                <c:pt idx="4">
                  <c:v>4.3260487314745042</c:v>
                </c:pt>
                <c:pt idx="5">
                  <c:v>4.455538809344386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067-4F3B-A5EC-31B40D065A35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СПО!$AG$13863:$AL$13863</c:f>
              <c:numCache>
                <c:formatCode>0.00</c:formatCode>
                <c:ptCount val="6"/>
                <c:pt idx="0">
                  <c:v>4.4318006395412946</c:v>
                </c:pt>
                <c:pt idx="1">
                  <c:v>4.4476377095580233</c:v>
                </c:pt>
                <c:pt idx="2">
                  <c:v>4.5138253864576532</c:v>
                </c:pt>
                <c:pt idx="3">
                  <c:v>4.4985848029610276</c:v>
                </c:pt>
                <c:pt idx="4">
                  <c:v>4.3652296973655567</c:v>
                </c:pt>
                <c:pt idx="5">
                  <c:v>4.4939731374124667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067-4F3B-A5EC-31B40D065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209088"/>
        <c:axId val="107211008"/>
      </c:lineChart>
      <c:catAx>
        <c:axId val="10720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07211008"/>
        <c:crosses val="autoZero"/>
        <c:auto val="1"/>
        <c:lblAlgn val="ctr"/>
        <c:lblOffset val="100"/>
        <c:noMultiLvlLbl val="0"/>
      </c:catAx>
      <c:valAx>
        <c:axId val="1072110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7209088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9835651686045388"/>
          <c:h val="0.1619825482341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СПО!$AG$13864:$AL$13864</c:f>
              <c:numCache>
                <c:formatCode>0.00</c:formatCode>
                <c:ptCount val="6"/>
                <c:pt idx="0">
                  <c:v>0.19606346707369582</c:v>
                </c:pt>
                <c:pt idx="1">
                  <c:v>0.2827411094418224</c:v>
                </c:pt>
                <c:pt idx="2">
                  <c:v>0.22697622624664593</c:v>
                </c:pt>
                <c:pt idx="3">
                  <c:v>0.28525224113904102</c:v>
                </c:pt>
                <c:pt idx="4">
                  <c:v>0.29178566342995449</c:v>
                </c:pt>
                <c:pt idx="5">
                  <c:v>0.21962042632440415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D0-48C6-B930-5E2D67192B2C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СПО!$AG$13865:$AL$13865</c:f>
              <c:numCache>
                <c:formatCode>0.00</c:formatCode>
                <c:ptCount val="6"/>
                <c:pt idx="0">
                  <c:v>0.27168773255172862</c:v>
                </c:pt>
                <c:pt idx="1">
                  <c:v>0.25585066253499988</c:v>
                </c:pt>
                <c:pt idx="2">
                  <c:v>0.17222112517025412</c:v>
                </c:pt>
                <c:pt idx="3">
                  <c:v>0.1525779877366471</c:v>
                </c:pt>
                <c:pt idx="4">
                  <c:v>0.29756100030886223</c:v>
                </c:pt>
                <c:pt idx="5">
                  <c:v>0.17864591020658072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D0-48C6-B930-5E2D67192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903680"/>
        <c:axId val="92909568"/>
      </c:barChart>
      <c:catAx>
        <c:axId val="9290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92909568"/>
        <c:crosses val="autoZero"/>
        <c:auto val="1"/>
        <c:lblAlgn val="ctr"/>
        <c:lblOffset val="100"/>
        <c:noMultiLvlLbl val="0"/>
      </c:catAx>
      <c:valAx>
        <c:axId val="929095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2903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522043297219427"/>
          <c:w val="0.59562533184580424"/>
          <c:h val="0.2338479071694985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СПО!$AG$13822:$AL$13822</c:f>
              <c:numCache>
                <c:formatCode>0.00</c:formatCode>
                <c:ptCount val="6"/>
                <c:pt idx="0">
                  <c:v>4.4444444444444446</c:v>
                </c:pt>
                <c:pt idx="1">
                  <c:v>4.3888888888888893</c:v>
                </c:pt>
                <c:pt idx="2">
                  <c:v>4.3703703703703702</c:v>
                </c:pt>
                <c:pt idx="3">
                  <c:v>4.3148148148148149</c:v>
                </c:pt>
                <c:pt idx="4">
                  <c:v>4.3518518518518521</c:v>
                </c:pt>
                <c:pt idx="5">
                  <c:v>4.1851851851851851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9F-46C5-AEDA-C31BED6CD814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СПО!$AG$13850:$AL$13850</c:f>
              <c:numCache>
                <c:formatCode>0.00</c:formatCode>
                <c:ptCount val="6"/>
                <c:pt idx="0">
                  <c:v>4.7034883720930232</c:v>
                </c:pt>
                <c:pt idx="1">
                  <c:v>4.7034883720930232</c:v>
                </c:pt>
                <c:pt idx="2">
                  <c:v>4.6860465116279073</c:v>
                </c:pt>
                <c:pt idx="3">
                  <c:v>4.6511627906976747</c:v>
                </c:pt>
                <c:pt idx="4">
                  <c:v>4.6627906976744189</c:v>
                </c:pt>
                <c:pt idx="5">
                  <c:v>4.6726190476190474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9F-46C5-AEDA-C31BED6CD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51136"/>
        <c:axId val="93057408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СПО!$AG$13821:$AL$13821</c:f>
              <c:numCache>
                <c:formatCode>0.00</c:formatCode>
                <c:ptCount val="6"/>
                <c:pt idx="0">
                  <c:v>4.4102564102564106</c:v>
                </c:pt>
                <c:pt idx="1">
                  <c:v>4.5512820512820511</c:v>
                </c:pt>
                <c:pt idx="2">
                  <c:v>4.6025641025641022</c:v>
                </c:pt>
                <c:pt idx="3">
                  <c:v>4.5384615384615383</c:v>
                </c:pt>
                <c:pt idx="4">
                  <c:v>4.5769230769230766</c:v>
                </c:pt>
                <c:pt idx="5">
                  <c:v>4.5128205128205128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59F-46C5-AEDA-C31BED6CD814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СПО!$AG$13849:$AL$13849</c:f>
              <c:numCache>
                <c:formatCode>0.00</c:formatCode>
                <c:ptCount val="6"/>
                <c:pt idx="0">
                  <c:v>4.5987261146496818</c:v>
                </c:pt>
                <c:pt idx="1">
                  <c:v>4.7070063694267512</c:v>
                </c:pt>
                <c:pt idx="2">
                  <c:v>4.7070063694267512</c:v>
                </c:pt>
                <c:pt idx="3">
                  <c:v>4.7515923566878984</c:v>
                </c:pt>
                <c:pt idx="4">
                  <c:v>4.6178343949044587</c:v>
                </c:pt>
                <c:pt idx="5">
                  <c:v>4.6751592356687901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59F-46C5-AEDA-C31BED6CD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51136"/>
        <c:axId val="93057408"/>
      </c:lineChart>
      <c:catAx>
        <c:axId val="930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93057408"/>
        <c:crosses val="autoZero"/>
        <c:auto val="1"/>
        <c:lblAlgn val="ctr"/>
        <c:lblOffset val="100"/>
        <c:noMultiLvlLbl val="0"/>
      </c:catAx>
      <c:valAx>
        <c:axId val="930574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3051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4775176129299628"/>
          <c:w val="0.60107716879370421"/>
          <c:h val="0.5041527703773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СПО!$AG$13868:$AL$13868</c:f>
              <c:numCache>
                <c:formatCode>0.00</c:formatCode>
                <c:ptCount val="6"/>
                <c:pt idx="0">
                  <c:v>0.18846970439327126</c:v>
                </c:pt>
                <c:pt idx="1">
                  <c:v>0.15572431814470011</c:v>
                </c:pt>
                <c:pt idx="2">
                  <c:v>0.10444226686264901</c:v>
                </c:pt>
                <c:pt idx="3">
                  <c:v>0.21313081822636004</c:v>
                </c:pt>
                <c:pt idx="4">
                  <c:v>4.0911317981382034E-2</c:v>
                </c:pt>
                <c:pt idx="5">
                  <c:v>0.16233872284827733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A9-4792-ADAD-238A67047866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СПО!$AG$13869:$AL$13869</c:f>
              <c:numCache>
                <c:formatCode>0.00</c:formatCode>
                <c:ptCount val="6"/>
                <c:pt idx="0">
                  <c:v>0.25904392764857853</c:v>
                </c:pt>
                <c:pt idx="1">
                  <c:v>0.31459948320413389</c:v>
                </c:pt>
                <c:pt idx="2">
                  <c:v>0.31567614125753707</c:v>
                </c:pt>
                <c:pt idx="3">
                  <c:v>0.33634797588285981</c:v>
                </c:pt>
                <c:pt idx="4">
                  <c:v>0.31093884582256681</c:v>
                </c:pt>
                <c:pt idx="5">
                  <c:v>0.48743386243386233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A9-4792-ADAD-238A67047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988160"/>
        <c:axId val="92989696"/>
      </c:barChart>
      <c:catAx>
        <c:axId val="9298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800"/>
            </a:pPr>
            <a:endParaRPr lang="ru-RU"/>
          </a:p>
        </c:txPr>
        <c:crossAx val="92989696"/>
        <c:crosses val="autoZero"/>
        <c:auto val="1"/>
        <c:lblAlgn val="ctr"/>
        <c:lblOffset val="100"/>
        <c:noMultiLvlLbl val="0"/>
      </c:catAx>
      <c:valAx>
        <c:axId val="92989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2988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665219980182E-2"/>
          <c:y val="0.12679632151244252"/>
          <c:w val="0.58877248759138523"/>
          <c:h val="0.4210217143909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СПО!$AM$13792:$AP$13792</c:f>
              <c:numCache>
                <c:formatCode>0.00</c:formatCode>
                <c:ptCount val="4"/>
                <c:pt idx="0">
                  <c:v>4.520161290322581</c:v>
                </c:pt>
                <c:pt idx="1">
                  <c:v>4.600806451612903</c:v>
                </c:pt>
                <c:pt idx="2">
                  <c:v>4.681451612903226</c:v>
                </c:pt>
                <c:pt idx="3">
                  <c:v>4.657258064516129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A7-4C6E-857B-5F32D2582601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СПО!$AM$13793:$AP$13793</c:f>
              <c:numCache>
                <c:formatCode>0.00</c:formatCode>
                <c:ptCount val="4"/>
                <c:pt idx="0">
                  <c:v>4.3320158102766797</c:v>
                </c:pt>
                <c:pt idx="1">
                  <c:v>4.5691699604743086</c:v>
                </c:pt>
                <c:pt idx="2">
                  <c:v>4.5098814229249014</c:v>
                </c:pt>
                <c:pt idx="3">
                  <c:v>4.5849802371541504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A7-4C6E-857B-5F32D2582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060928"/>
        <c:axId val="116062848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СПО!$AM$13806:$AP$13806</c:f>
              <c:numCache>
                <c:formatCode>0.00</c:formatCode>
                <c:ptCount val="4"/>
                <c:pt idx="0">
                  <c:v>4.3398324068696592</c:v>
                </c:pt>
                <c:pt idx="1">
                  <c:v>4.4269476478884924</c:v>
                </c:pt>
                <c:pt idx="2">
                  <c:v>4.5343068115821783</c:v>
                </c:pt>
                <c:pt idx="3">
                  <c:v>4.4549074919107277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A7-4C6E-857B-5F32D2582601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СПО!$AM$13807:$AP$13807</c:f>
              <c:numCache>
                <c:formatCode>0.00</c:formatCode>
                <c:ptCount val="4"/>
                <c:pt idx="0">
                  <c:v>4.3501052784433307</c:v>
                </c:pt>
                <c:pt idx="1">
                  <c:v>4.448195745298773</c:v>
                </c:pt>
                <c:pt idx="2">
                  <c:v>4.5617512524504464</c:v>
                </c:pt>
                <c:pt idx="3">
                  <c:v>4.4870398605968198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A7-4C6E-857B-5F32D2582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060928"/>
        <c:axId val="116062848"/>
      </c:lineChart>
      <c:catAx>
        <c:axId val="11606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6062848"/>
        <c:crosses val="autoZero"/>
        <c:auto val="1"/>
        <c:lblAlgn val="ctr"/>
        <c:lblOffset val="100"/>
        <c:noMultiLvlLbl val="0"/>
      </c:catAx>
      <c:valAx>
        <c:axId val="1160628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6060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4148609713259527"/>
          <c:w val="0.57237731647180468"/>
          <c:h val="0.43981870687216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СПО!$AM$13808:$AP$13808</c:f>
              <c:numCache>
                <c:formatCode>0.00</c:formatCode>
                <c:ptCount val="4"/>
                <c:pt idx="0">
                  <c:v>0.18032888345292175</c:v>
                </c:pt>
                <c:pt idx="1">
                  <c:v>0.17385880372441065</c:v>
                </c:pt>
                <c:pt idx="2">
                  <c:v>0.14714480132104768</c:v>
                </c:pt>
                <c:pt idx="3">
                  <c:v>0.20235057260540135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28-4929-8F9F-6E6B63FA97A7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СПО!$AM$13809:$AP$13809</c:f>
              <c:numCache>
                <c:formatCode>0.00</c:formatCode>
                <c:ptCount val="4"/>
                <c:pt idx="0">
                  <c:v>-1.8089468166651024E-2</c:v>
                </c:pt>
                <c:pt idx="1">
                  <c:v>0.12097421517553553</c:v>
                </c:pt>
                <c:pt idx="2">
                  <c:v>-5.1869829525545086E-2</c:v>
                </c:pt>
                <c:pt idx="3">
                  <c:v>9.7940376557330566E-2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28-4929-8F9F-6E6B63FA9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644480"/>
        <c:axId val="117707136"/>
      </c:barChart>
      <c:catAx>
        <c:axId val="11664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17707136"/>
        <c:crosses val="autoZero"/>
        <c:auto val="1"/>
        <c:lblAlgn val="ctr"/>
        <c:lblOffset val="100"/>
        <c:noMultiLvlLbl val="0"/>
      </c:catAx>
      <c:valAx>
        <c:axId val="1177071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6644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8056732466181282"/>
          <c:h val="0.43146448799163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СПО!$AM$13821:$AP$13821</c:f>
              <c:numCache>
                <c:formatCode>0.00</c:formatCode>
                <c:ptCount val="4"/>
                <c:pt idx="0">
                  <c:v>4.4230769230769234</c:v>
                </c:pt>
                <c:pt idx="1">
                  <c:v>4.5769230769230766</c:v>
                </c:pt>
                <c:pt idx="2">
                  <c:v>4.5</c:v>
                </c:pt>
                <c:pt idx="3">
                  <c:v>4.6025641025641022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21-426E-B24C-505DF9999257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СПО!$AM$13822:$AP$13822</c:f>
              <c:numCache>
                <c:formatCode>0.00</c:formatCode>
                <c:ptCount val="4"/>
                <c:pt idx="0">
                  <c:v>4.0925925925925926</c:v>
                </c:pt>
                <c:pt idx="1">
                  <c:v>4.3518518518518521</c:v>
                </c:pt>
                <c:pt idx="2">
                  <c:v>4.2777777777777777</c:v>
                </c:pt>
                <c:pt idx="3">
                  <c:v>4.2407407407407405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21-426E-B24C-505DF9999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783168"/>
        <c:axId val="11778944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СПО!$AM$13834:$AP$13834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4.5283820955238809</c:v>
                </c:pt>
                <c:pt idx="2">
                  <c:v>4.5553888472118027</c:v>
                </c:pt>
                <c:pt idx="3">
                  <c:v>4.4646161540385094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C21-426E-B24C-505DF9999257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СПО!$AM$13835:$AP$13835</c:f>
              <c:numCache>
                <c:formatCode>0.00</c:formatCode>
                <c:ptCount val="4"/>
                <c:pt idx="0">
                  <c:v>4.3620031439479003</c:v>
                </c:pt>
                <c:pt idx="1">
                  <c:v>4.5104423983831126</c:v>
                </c:pt>
                <c:pt idx="2">
                  <c:v>4.545474960700651</c:v>
                </c:pt>
                <c:pt idx="3">
                  <c:v>4.4468897372557823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C21-426E-B24C-505DF9999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783168"/>
        <c:axId val="117789440"/>
      </c:lineChart>
      <c:catAx>
        <c:axId val="11778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7789440"/>
        <c:crosses val="autoZero"/>
        <c:auto val="1"/>
        <c:lblAlgn val="ctr"/>
        <c:lblOffset val="100"/>
        <c:noMultiLvlLbl val="0"/>
      </c:catAx>
      <c:valAx>
        <c:axId val="1177894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7783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939754241246161"/>
          <c:w val="0.57510731645135249"/>
          <c:h val="0.4293759332714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СПО!$AM$13836:$AP$13836</c:f>
              <c:numCache>
                <c:formatCode>0.00</c:formatCode>
                <c:ptCount val="4"/>
                <c:pt idx="0">
                  <c:v>4.2481774289726992E-2</c:v>
                </c:pt>
                <c:pt idx="1">
                  <c:v>4.8540981399195715E-2</c:v>
                </c:pt>
                <c:pt idx="2">
                  <c:v>-5.5388847211802705E-2</c:v>
                </c:pt>
                <c:pt idx="3">
                  <c:v>0.13794794852559278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E7-468E-9EA5-EE818F7EAF69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СПО!$AM$13837:$AP$13837</c:f>
              <c:numCache>
                <c:formatCode>0.00</c:formatCode>
                <c:ptCount val="4"/>
                <c:pt idx="0">
                  <c:v>-0.26941055135530778</c:v>
                </c:pt>
                <c:pt idx="1">
                  <c:v>-0.15859054653126048</c:v>
                </c:pt>
                <c:pt idx="2">
                  <c:v>-0.26769718292287337</c:v>
                </c:pt>
                <c:pt idx="3">
                  <c:v>-0.20614899651504182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E7-468E-9EA5-EE818F7EA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842688"/>
        <c:axId val="117844224"/>
      </c:barChart>
      <c:catAx>
        <c:axId val="11784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17844224"/>
        <c:crosses val="autoZero"/>
        <c:auto val="1"/>
        <c:lblAlgn val="ctr"/>
        <c:lblOffset val="100"/>
        <c:noMultiLvlLbl val="0"/>
      </c:catAx>
      <c:valAx>
        <c:axId val="1178442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7842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07409587884456E-2"/>
          <c:y val="0.1228333072214059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СПО!$AM$13849:$AP$13849</c:f>
              <c:numCache>
                <c:formatCode>0.00</c:formatCode>
                <c:ptCount val="4"/>
                <c:pt idx="0">
                  <c:v>4.5605095541401273</c:v>
                </c:pt>
                <c:pt idx="1">
                  <c:v>4.5987261146496818</c:v>
                </c:pt>
                <c:pt idx="2">
                  <c:v>4.7515923566878984</c:v>
                </c:pt>
                <c:pt idx="3">
                  <c:v>4.6878980891719744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50-4689-B10C-08A7E0EEF1BD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СПО!$AM$13850:$AP$13850</c:f>
              <c:numCache>
                <c:formatCode>0.00</c:formatCode>
                <c:ptCount val="4"/>
                <c:pt idx="0">
                  <c:v>4.4476744186046515</c:v>
                </c:pt>
                <c:pt idx="1">
                  <c:v>4.6279069767441863</c:v>
                </c:pt>
                <c:pt idx="2">
                  <c:v>4.6162790697674421</c:v>
                </c:pt>
                <c:pt idx="3">
                  <c:v>4.7034883720930232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50-4689-B10C-08A7E0EEF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89792"/>
        <c:axId val="12429171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СПО!$AM$13862:$AP$13862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450-4689-B10C-08A7E0EEF1BD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СПО!$AM$13863:$AP$13863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450-4689-B10C-08A7E0EEF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289792"/>
        <c:axId val="124291712"/>
      </c:lineChart>
      <c:catAx>
        <c:axId val="12428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4291712"/>
        <c:crosses val="autoZero"/>
        <c:auto val="1"/>
        <c:lblAlgn val="ctr"/>
        <c:lblOffset val="100"/>
        <c:noMultiLvlLbl val="0"/>
      </c:catAx>
      <c:valAx>
        <c:axId val="1242917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428979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45439330319129E-2"/>
          <c:y val="2.5296242358419936E-2"/>
          <c:w val="0.67651845464045757"/>
          <c:h val="0.35843852590526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С'!$G$65</c:f>
              <c:strCache>
                <c:ptCount val="1"/>
                <c:pt idx="0">
                  <c:v>760919 Пошехонский аграрно-политехнический колледж Специальность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С'!$G$66:$G$81</c:f>
              <c:numCache>
                <c:formatCode>0.00</c:formatCode>
                <c:ptCount val="16"/>
                <c:pt idx="0">
                  <c:v>-0.21736375723330542</c:v>
                </c:pt>
                <c:pt idx="1">
                  <c:v>3.0762508653707721E-2</c:v>
                </c:pt>
                <c:pt idx="2">
                  <c:v>-0.27082627182588859</c:v>
                </c:pt>
                <c:pt idx="3">
                  <c:v>-0.26402413998371077</c:v>
                </c:pt>
                <c:pt idx="4">
                  <c:v>-3.1124689798523453E-2</c:v>
                </c:pt>
                <c:pt idx="5">
                  <c:v>-1.2769809801789211E-2</c:v>
                </c:pt>
                <c:pt idx="6">
                  <c:v>0.19482411997873139</c:v>
                </c:pt>
                <c:pt idx="7">
                  <c:v>-0.43017039120843575</c:v>
                </c:pt>
                <c:pt idx="8">
                  <c:v>4.9693756283171409E-2</c:v>
                </c:pt>
                <c:pt idx="9">
                  <c:v>0.42488368968537299</c:v>
                </c:pt>
                <c:pt idx="10">
                  <c:v>9.1077946088690354E-2</c:v>
                </c:pt>
                <c:pt idx="11">
                  <c:v>-0.22759198722186236</c:v>
                </c:pt>
                <c:pt idx="12">
                  <c:v>5.2581746179696354E-2</c:v>
                </c:pt>
                <c:pt idx="13">
                  <c:v>2.2053505412592767E-2</c:v>
                </c:pt>
                <c:pt idx="14">
                  <c:v>-0.26991092937659006</c:v>
                </c:pt>
                <c:pt idx="15">
                  <c:v>-0.36866026082294573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7A-4EE5-BBF5-FA17B165A3D5}"/>
            </c:ext>
          </c:extLst>
        </c:ser>
        <c:ser>
          <c:idx val="1"/>
          <c:order val="1"/>
          <c:tx>
            <c:strRef>
              <c:f>'Эксперимент% С'!$H$65</c:f>
              <c:strCache>
                <c:ptCount val="1"/>
                <c:pt idx="0">
                  <c:v>ЯО (С)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С'!$H$66:$H$81</c:f>
              <c:numCache>
                <c:formatCode>0.00</c:formatCode>
                <c:ptCount val="16"/>
                <c:pt idx="0">
                  <c:v>-0.40153027302409211</c:v>
                </c:pt>
                <c:pt idx="1">
                  <c:v>0.5349838744144324</c:v>
                </c:pt>
                <c:pt idx="2">
                  <c:v>0.60914570515875222</c:v>
                </c:pt>
                <c:pt idx="3">
                  <c:v>-5.3914307345294649E-2</c:v>
                </c:pt>
                <c:pt idx="4">
                  <c:v>0.74961388263232098</c:v>
                </c:pt>
                <c:pt idx="5">
                  <c:v>0.68345817952480081</c:v>
                </c:pt>
                <c:pt idx="6">
                  <c:v>0.51910163977975776</c:v>
                </c:pt>
                <c:pt idx="7">
                  <c:v>0.76662864581771595</c:v>
                </c:pt>
                <c:pt idx="8">
                  <c:v>7.7757870714171146E-3</c:v>
                </c:pt>
                <c:pt idx="9">
                  <c:v>0.81249318257673064</c:v>
                </c:pt>
                <c:pt idx="10">
                  <c:v>1.2683649782676307</c:v>
                </c:pt>
                <c:pt idx="11">
                  <c:v>0.49757541014264084</c:v>
                </c:pt>
                <c:pt idx="12">
                  <c:v>0.50651080446100238</c:v>
                </c:pt>
                <c:pt idx="13">
                  <c:v>0.491514074242132</c:v>
                </c:pt>
                <c:pt idx="14">
                  <c:v>0.22166335839672691</c:v>
                </c:pt>
                <c:pt idx="15">
                  <c:v>0.33719932748419895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7A-4EE5-BBF5-FA17B165A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48613632"/>
        <c:axId val="48623616"/>
      </c:barChart>
      <c:catAx>
        <c:axId val="48613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8623616"/>
        <c:crosses val="autoZero"/>
        <c:auto val="1"/>
        <c:lblAlgn val="ctr"/>
        <c:lblOffset val="100"/>
        <c:noMultiLvlLbl val="0"/>
      </c:catAx>
      <c:valAx>
        <c:axId val="486236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8613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281078989998293"/>
          <c:y val="0.73859370243296385"/>
          <c:w val="0.2613042765764822"/>
          <c:h val="0.24886711261405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3730898769232794"/>
          <c:w val="0.57101231510680328"/>
          <c:h val="0.42311026911109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СПО!$AM$13862:$AP$13862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9-467F-B6D9-860AAE5D144F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СПО!$AM$13863:$AP$13863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9-467F-B6D9-860AAE5D1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389440"/>
        <c:axId val="125407616"/>
      </c:barChart>
      <c:catAx>
        <c:axId val="12538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5407616"/>
        <c:crosses val="autoZero"/>
        <c:auto val="1"/>
        <c:lblAlgn val="ctr"/>
        <c:lblOffset val="100"/>
        <c:noMultiLvlLbl val="0"/>
      </c:catAx>
      <c:valAx>
        <c:axId val="1254076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53894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6446019905406561"/>
          <c:w val="0.57237731647180468"/>
          <c:h val="0.454438589913102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СПО!$AM$13822:$AP$13822</c:f>
              <c:numCache>
                <c:formatCode>0.00</c:formatCode>
                <c:ptCount val="4"/>
                <c:pt idx="0">
                  <c:v>4.0925925925925926</c:v>
                </c:pt>
                <c:pt idx="1">
                  <c:v>4.3518518518518521</c:v>
                </c:pt>
                <c:pt idx="2">
                  <c:v>4.2777777777777777</c:v>
                </c:pt>
                <c:pt idx="3">
                  <c:v>4.2407407407407405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D0-40D4-BDC9-0BFC1338F65F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СПО!$AM$13850:$AP$13850</c:f>
              <c:numCache>
                <c:formatCode>0.00</c:formatCode>
                <c:ptCount val="4"/>
                <c:pt idx="0">
                  <c:v>4.4476744186046515</c:v>
                </c:pt>
                <c:pt idx="1">
                  <c:v>4.6279069767441863</c:v>
                </c:pt>
                <c:pt idx="2">
                  <c:v>4.6162790697674421</c:v>
                </c:pt>
                <c:pt idx="3">
                  <c:v>4.7034883720930232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D0-40D4-BDC9-0BFC1338F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459072"/>
        <c:axId val="12547353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СПО!$AM$13821:$AP$13821</c:f>
              <c:numCache>
                <c:formatCode>0.00</c:formatCode>
                <c:ptCount val="4"/>
                <c:pt idx="0">
                  <c:v>4.4230769230769234</c:v>
                </c:pt>
                <c:pt idx="1">
                  <c:v>4.5769230769230766</c:v>
                </c:pt>
                <c:pt idx="2">
                  <c:v>4.5</c:v>
                </c:pt>
                <c:pt idx="3">
                  <c:v>4.6025641025641022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FD0-40D4-BDC9-0BFC1338F65F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СПО!$AM$13849:$AP$13849</c:f>
              <c:numCache>
                <c:formatCode>0.00</c:formatCode>
                <c:ptCount val="4"/>
                <c:pt idx="0">
                  <c:v>4.5605095541401273</c:v>
                </c:pt>
                <c:pt idx="1">
                  <c:v>4.5987261146496818</c:v>
                </c:pt>
                <c:pt idx="2">
                  <c:v>4.7515923566878984</c:v>
                </c:pt>
                <c:pt idx="3">
                  <c:v>4.6878980891719744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FD0-40D4-BDC9-0BFC1338F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459072"/>
        <c:axId val="125473536"/>
      </c:lineChart>
      <c:catAx>
        <c:axId val="12545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5473536"/>
        <c:crosses val="autoZero"/>
        <c:auto val="1"/>
        <c:lblAlgn val="ctr"/>
        <c:lblOffset val="100"/>
        <c:noMultiLvlLbl val="0"/>
      </c:catAx>
      <c:valAx>
        <c:axId val="1254735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5459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41486097132595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СПО!$AM$13868:$AP$13868</c:f>
              <c:numCache>
                <c:formatCode>0.00</c:formatCode>
                <c:ptCount val="4"/>
                <c:pt idx="0">
                  <c:v>0.13743263106320391</c:v>
                </c:pt>
                <c:pt idx="1">
                  <c:v>2.180303772660519E-2</c:v>
                </c:pt>
                <c:pt idx="2">
                  <c:v>0.25159235668789837</c:v>
                </c:pt>
                <c:pt idx="3">
                  <c:v>8.533398660787217E-2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69-4C09-BC3A-6F84159FC606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СПО!$AM$13869:$AP$13869</c:f>
              <c:numCache>
                <c:formatCode>0.00</c:formatCode>
                <c:ptCount val="4"/>
                <c:pt idx="0">
                  <c:v>0.35508182601205895</c:v>
                </c:pt>
                <c:pt idx="1">
                  <c:v>0.27605512489233419</c:v>
                </c:pt>
                <c:pt idx="2">
                  <c:v>0.33850129198966439</c:v>
                </c:pt>
                <c:pt idx="3">
                  <c:v>0.4627476313522827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69-4C09-BC3A-6F84159FC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14880"/>
        <c:axId val="125516416"/>
      </c:barChart>
      <c:catAx>
        <c:axId val="12551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5516416"/>
        <c:crosses val="autoZero"/>
        <c:auto val="1"/>
        <c:lblAlgn val="ctr"/>
        <c:lblOffset val="100"/>
        <c:noMultiLvlLbl val="0"/>
      </c:catAx>
      <c:valAx>
        <c:axId val="125516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5514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679632151244252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СПО!$AQ$13792:$AV$13792</c:f>
              <c:numCache>
                <c:formatCode>0.00</c:formatCode>
                <c:ptCount val="6"/>
                <c:pt idx="0">
                  <c:v>4.637096774193548</c:v>
                </c:pt>
                <c:pt idx="1">
                  <c:v>4.649193548387097</c:v>
                </c:pt>
                <c:pt idx="2">
                  <c:v>4.681451612903226</c:v>
                </c:pt>
                <c:pt idx="3">
                  <c:v>4.657258064516129</c:v>
                </c:pt>
                <c:pt idx="4">
                  <c:v>4.564516129032258</c:v>
                </c:pt>
                <c:pt idx="5">
                  <c:v>4.685483870967742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D6-4C97-92BC-4D4152ED3D4B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СПО!$AQ$13793:$AV$13793</c:f>
              <c:numCache>
                <c:formatCode>0.00</c:formatCode>
                <c:ptCount val="6"/>
                <c:pt idx="0">
                  <c:v>4.6442687747035576</c:v>
                </c:pt>
                <c:pt idx="1">
                  <c:v>4.6482213438735176</c:v>
                </c:pt>
                <c:pt idx="2">
                  <c:v>4.6007905138339922</c:v>
                </c:pt>
                <c:pt idx="3">
                  <c:v>4.6521739130434785</c:v>
                </c:pt>
                <c:pt idx="4">
                  <c:v>4.5863453815261046</c:v>
                </c:pt>
                <c:pt idx="5">
                  <c:v>4.6086956521739131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D6-4C97-92BC-4D4152ED3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372608"/>
        <c:axId val="116374528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СПО!$AQ$13806:$AV$13806</c:f>
              <c:numCache>
                <c:formatCode>0.00</c:formatCode>
                <c:ptCount val="6"/>
                <c:pt idx="0">
                  <c:v>4.4081141624491824</c:v>
                </c:pt>
                <c:pt idx="1">
                  <c:v>4.5216128764622914</c:v>
                </c:pt>
                <c:pt idx="2">
                  <c:v>4.4597195718908154</c:v>
                </c:pt>
                <c:pt idx="3">
                  <c:v>4.459387704305982</c:v>
                </c:pt>
                <c:pt idx="4">
                  <c:v>4.4213058989463203</c:v>
                </c:pt>
                <c:pt idx="5">
                  <c:v>4.4474404712519702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9D6-4C97-92BC-4D4152ED3D4B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СПО!$AQ$13807:$AV$13807</c:f>
              <c:numCache>
                <c:formatCode>0.00</c:formatCode>
                <c:ptCount val="6"/>
                <c:pt idx="0">
                  <c:v>4.3889493937413784</c:v>
                </c:pt>
                <c:pt idx="1">
                  <c:v>4.5035213824148697</c:v>
                </c:pt>
                <c:pt idx="2">
                  <c:v>4.4666376243374719</c:v>
                </c:pt>
                <c:pt idx="3">
                  <c:v>4.4530603354389022</c:v>
                </c:pt>
                <c:pt idx="4">
                  <c:v>4.4195873916711408</c:v>
                </c:pt>
                <c:pt idx="5">
                  <c:v>4.4484861685907209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9D6-4C97-92BC-4D4152ED3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372608"/>
        <c:axId val="116374528"/>
      </c:lineChart>
      <c:catAx>
        <c:axId val="11637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6374528"/>
        <c:crosses val="autoZero"/>
        <c:auto val="1"/>
        <c:lblAlgn val="ctr"/>
        <c:lblOffset val="100"/>
        <c:noMultiLvlLbl val="0"/>
      </c:catAx>
      <c:valAx>
        <c:axId val="11637452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63726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642344049099126"/>
          <c:w val="0.57374231783680607"/>
          <c:h val="0.41266749551042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СПО!$AQ$13808:$AV$13808</c:f>
              <c:numCache>
                <c:formatCode>0.00</c:formatCode>
                <c:ptCount val="6"/>
                <c:pt idx="0">
                  <c:v>0.22898261174436563</c:v>
                </c:pt>
                <c:pt idx="1">
                  <c:v>0.1275806719248056</c:v>
                </c:pt>
                <c:pt idx="2">
                  <c:v>0.22173204101241062</c:v>
                </c:pt>
                <c:pt idx="3">
                  <c:v>0.19787036021014703</c:v>
                </c:pt>
                <c:pt idx="4">
                  <c:v>0.1432102300859377</c:v>
                </c:pt>
                <c:pt idx="5">
                  <c:v>0.23804339971577182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5B-4E4B-8114-E1BC23F7833C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СПО!$AQ$13809:$AV$13809</c:f>
              <c:numCache>
                <c:formatCode>0.00</c:formatCode>
                <c:ptCount val="6"/>
                <c:pt idx="0">
                  <c:v>0.25531938096217921</c:v>
                </c:pt>
                <c:pt idx="1">
                  <c:v>0.14469996145864794</c:v>
                </c:pt>
                <c:pt idx="2">
                  <c:v>0.13415288949652027</c:v>
                </c:pt>
                <c:pt idx="3">
                  <c:v>0.19911357760457626</c:v>
                </c:pt>
                <c:pt idx="4">
                  <c:v>0.16675798985496382</c:v>
                </c:pt>
                <c:pt idx="5">
                  <c:v>0.1602094835831922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5B-4E4B-8114-E1BC23F78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493312"/>
        <c:axId val="116499200"/>
      </c:barChart>
      <c:catAx>
        <c:axId val="11649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16499200"/>
        <c:crosses val="autoZero"/>
        <c:auto val="1"/>
        <c:lblAlgn val="ctr"/>
        <c:lblOffset val="100"/>
        <c:noMultiLvlLbl val="0"/>
      </c:catAx>
      <c:valAx>
        <c:axId val="1164992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6493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647232056680875"/>
          <c:h val="0.40640183135002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СПО!$AQ$13821:$AV$13821</c:f>
              <c:numCache>
                <c:formatCode>0.00</c:formatCode>
                <c:ptCount val="6"/>
                <c:pt idx="0">
                  <c:v>4.5641025641025639</c:v>
                </c:pt>
                <c:pt idx="1">
                  <c:v>4.5256410256410255</c:v>
                </c:pt>
                <c:pt idx="2">
                  <c:v>4.5897435897435894</c:v>
                </c:pt>
                <c:pt idx="3">
                  <c:v>4.5641025641025639</c:v>
                </c:pt>
                <c:pt idx="4">
                  <c:v>4.5384615384615383</c:v>
                </c:pt>
                <c:pt idx="5">
                  <c:v>4.615384615384615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3B-46C6-B6E8-C002DEE15E91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СПО!$AQ$13822:$AV$13822</c:f>
              <c:numCache>
                <c:formatCode>0.00</c:formatCode>
                <c:ptCount val="6"/>
                <c:pt idx="0">
                  <c:v>4.3148148148148149</c:v>
                </c:pt>
                <c:pt idx="1">
                  <c:v>4.333333333333333</c:v>
                </c:pt>
                <c:pt idx="2">
                  <c:v>4.3148148148148149</c:v>
                </c:pt>
                <c:pt idx="3">
                  <c:v>4.3703703703703702</c:v>
                </c:pt>
                <c:pt idx="4">
                  <c:v>4.2777777777777777</c:v>
                </c:pt>
                <c:pt idx="5">
                  <c:v>4.2777777777777777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3B-46C6-B6E8-C002DEE15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571136"/>
        <c:axId val="11657740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СПО!$AQ$13834:$AV$13834</c:f>
              <c:numCache>
                <c:formatCode>0.00</c:formatCode>
                <c:ptCount val="6"/>
                <c:pt idx="0">
                  <c:v>4.5131282820705172</c:v>
                </c:pt>
                <c:pt idx="1">
                  <c:v>4.611902975743936</c:v>
                </c:pt>
                <c:pt idx="2">
                  <c:v>4.549387346836709</c:v>
                </c:pt>
                <c:pt idx="3">
                  <c:v>4.5453863465866471</c:v>
                </c:pt>
                <c:pt idx="4">
                  <c:v>4.505876469117279</c:v>
                </c:pt>
                <c:pt idx="5">
                  <c:v>4.5323830957739437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63B-46C6-B6E8-C002DEE15E91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СПО!$AQ$13835:$AV$13835</c:f>
              <c:numCache>
                <c:formatCode>0.00</c:formatCode>
                <c:ptCount val="6"/>
                <c:pt idx="0">
                  <c:v>4.476308106894229</c:v>
                </c:pt>
                <c:pt idx="1">
                  <c:v>4.5515382887940712</c:v>
                </c:pt>
                <c:pt idx="2">
                  <c:v>4.5151583202335503</c:v>
                </c:pt>
                <c:pt idx="3">
                  <c:v>4.5034807994610375</c:v>
                </c:pt>
                <c:pt idx="4">
                  <c:v>4.4455847255369925</c:v>
                </c:pt>
                <c:pt idx="5">
                  <c:v>4.4846171120592855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63B-46C6-B6E8-C002DEE15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571136"/>
        <c:axId val="116577408"/>
      </c:lineChart>
      <c:catAx>
        <c:axId val="11657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6577408"/>
        <c:crosses val="autoZero"/>
        <c:auto val="1"/>
        <c:lblAlgn val="ctr"/>
        <c:lblOffset val="100"/>
        <c:noMultiLvlLbl val="0"/>
      </c:catAx>
      <c:valAx>
        <c:axId val="1165774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6571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783732193181014"/>
          <c:h val="0.39804761246949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СПО!$AQ$13836:$AV$13836</c:f>
              <c:numCache>
                <c:formatCode>0.00</c:formatCode>
                <c:ptCount val="6"/>
                <c:pt idx="0">
                  <c:v>5.0974282032046681E-2</c:v>
                </c:pt>
                <c:pt idx="1">
                  <c:v>-8.626195010291049E-2</c:v>
                </c:pt>
                <c:pt idx="2">
                  <c:v>4.0356242906880446E-2</c:v>
                </c:pt>
                <c:pt idx="3">
                  <c:v>1.8716217515916789E-2</c:v>
                </c:pt>
                <c:pt idx="4">
                  <c:v>3.258506934425931E-2</c:v>
                </c:pt>
                <c:pt idx="5">
                  <c:v>8.3001519610671259E-2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2C-4B41-8FBF-451930FC1351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СПО!$AQ$13837:$AV$13837</c:f>
              <c:numCache>
                <c:formatCode>0.00</c:formatCode>
                <c:ptCount val="6"/>
                <c:pt idx="0">
                  <c:v>-0.1614932920794141</c:v>
                </c:pt>
                <c:pt idx="1">
                  <c:v>-0.21820495546073815</c:v>
                </c:pt>
                <c:pt idx="2">
                  <c:v>-0.20034350541873547</c:v>
                </c:pt>
                <c:pt idx="3">
                  <c:v>-0.13311042909066728</c:v>
                </c:pt>
                <c:pt idx="4">
                  <c:v>-0.16780694775921479</c:v>
                </c:pt>
                <c:pt idx="5">
                  <c:v>-0.2068393342815078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2C-4B41-8FBF-451930FC1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442240"/>
        <c:axId val="116443776"/>
      </c:barChart>
      <c:catAx>
        <c:axId val="11644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16443776"/>
        <c:crosses val="autoZero"/>
        <c:auto val="1"/>
        <c:lblAlgn val="ctr"/>
        <c:lblOffset val="100"/>
        <c:noMultiLvlLbl val="0"/>
      </c:catAx>
      <c:valAx>
        <c:axId val="116443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64422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08713939688118E-2"/>
          <c:y val="0.11655655999985502"/>
          <c:w val="0.57237355111635146"/>
          <c:h val="0.4271802594487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СПО!$AQ$13849:$AV$13849</c:f>
              <c:numCache>
                <c:formatCode>0.00</c:formatCode>
                <c:ptCount val="6"/>
                <c:pt idx="0">
                  <c:v>4.6687898089171975</c:v>
                </c:pt>
                <c:pt idx="1">
                  <c:v>4.6878980891719744</c:v>
                </c:pt>
                <c:pt idx="2">
                  <c:v>4.7133757961783438</c:v>
                </c:pt>
                <c:pt idx="3">
                  <c:v>4.6942675159235669</c:v>
                </c:pt>
                <c:pt idx="4">
                  <c:v>4.5541401273885347</c:v>
                </c:pt>
                <c:pt idx="5">
                  <c:v>4.7006369426751595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B7-42D1-ACB3-0E599536D171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СПО!$AQ$13850:$AV$13850</c:f>
              <c:numCache>
                <c:formatCode>0.00</c:formatCode>
                <c:ptCount val="6"/>
                <c:pt idx="0">
                  <c:v>4.7325581395348841</c:v>
                </c:pt>
                <c:pt idx="1">
                  <c:v>4.7558139534883717</c:v>
                </c:pt>
                <c:pt idx="2">
                  <c:v>4.6802325581395348</c:v>
                </c:pt>
                <c:pt idx="3">
                  <c:v>4.7151162790697674</c:v>
                </c:pt>
                <c:pt idx="4">
                  <c:v>4.6964285714285712</c:v>
                </c:pt>
                <c:pt idx="5">
                  <c:v>4.7093023255813957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B7-42D1-ACB3-0E599536D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965440"/>
        <c:axId val="12596736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СПО!$AQ$13862:$AV$13862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0B7-42D1-ACB3-0E599536D171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СПО!$AQ$13863:$AV$13863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0B7-42D1-ACB3-0E599536D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965440"/>
        <c:axId val="125967360"/>
      </c:lineChart>
      <c:catAx>
        <c:axId val="12596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5967360"/>
        <c:crosses val="autoZero"/>
        <c:auto val="1"/>
        <c:lblAlgn val="ctr"/>
        <c:lblOffset val="100"/>
        <c:noMultiLvlLbl val="0"/>
      </c:catAx>
      <c:valAx>
        <c:axId val="12596736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596544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038921121701892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СПО!$AQ$13862:$AV$13862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9D-4BE7-90D6-2D3A1E30E6E8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СПО!$AQ$13863:$AV$13863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9D-4BE7-90D6-2D3A1E30E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701120"/>
        <c:axId val="125702912"/>
      </c:barChart>
      <c:catAx>
        <c:axId val="12570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5702912"/>
        <c:crosses val="autoZero"/>
        <c:auto val="1"/>
        <c:lblAlgn val="ctr"/>
        <c:lblOffset val="100"/>
        <c:noMultiLvlLbl val="0"/>
      </c:catAx>
      <c:valAx>
        <c:axId val="125702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57011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4419072615923009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СПО!$AQ$13822:$AV$13822</c:f>
              <c:numCache>
                <c:formatCode>0.00</c:formatCode>
                <c:ptCount val="6"/>
                <c:pt idx="0">
                  <c:v>4.3148148148148149</c:v>
                </c:pt>
                <c:pt idx="1">
                  <c:v>4.333333333333333</c:v>
                </c:pt>
                <c:pt idx="2">
                  <c:v>4.3148148148148149</c:v>
                </c:pt>
                <c:pt idx="3">
                  <c:v>4.3703703703703702</c:v>
                </c:pt>
                <c:pt idx="4">
                  <c:v>4.2777777777777777</c:v>
                </c:pt>
                <c:pt idx="5">
                  <c:v>4.2777777777777777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7B-4AA9-826B-A91706AD78DA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СПО!$AQ$13850:$AV$13850</c:f>
              <c:numCache>
                <c:formatCode>0.00</c:formatCode>
                <c:ptCount val="6"/>
                <c:pt idx="0">
                  <c:v>4.7325581395348841</c:v>
                </c:pt>
                <c:pt idx="1">
                  <c:v>4.7558139534883717</c:v>
                </c:pt>
                <c:pt idx="2">
                  <c:v>4.6802325581395348</c:v>
                </c:pt>
                <c:pt idx="3">
                  <c:v>4.7151162790697674</c:v>
                </c:pt>
                <c:pt idx="4">
                  <c:v>4.6964285714285712</c:v>
                </c:pt>
                <c:pt idx="5">
                  <c:v>4.7093023255813957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F7B-4AA9-826B-A91706AD7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762560"/>
        <c:axId val="12578112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СПО!$AQ$13821:$AV$13821</c:f>
              <c:numCache>
                <c:formatCode>0.00</c:formatCode>
                <c:ptCount val="6"/>
                <c:pt idx="0">
                  <c:v>4.5641025641025639</c:v>
                </c:pt>
                <c:pt idx="1">
                  <c:v>4.5256410256410255</c:v>
                </c:pt>
                <c:pt idx="2">
                  <c:v>4.5897435897435894</c:v>
                </c:pt>
                <c:pt idx="3">
                  <c:v>4.5641025641025639</c:v>
                </c:pt>
                <c:pt idx="4">
                  <c:v>4.5384615384615383</c:v>
                </c:pt>
                <c:pt idx="5">
                  <c:v>4.615384615384615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F7B-4AA9-826B-A91706AD78DA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СПО!$AQ$13849:$AV$13849</c:f>
              <c:numCache>
                <c:formatCode>0.00</c:formatCode>
                <c:ptCount val="6"/>
                <c:pt idx="0">
                  <c:v>4.6687898089171975</c:v>
                </c:pt>
                <c:pt idx="1">
                  <c:v>4.6878980891719744</c:v>
                </c:pt>
                <c:pt idx="2">
                  <c:v>4.7133757961783438</c:v>
                </c:pt>
                <c:pt idx="3">
                  <c:v>4.6942675159235669</c:v>
                </c:pt>
                <c:pt idx="4">
                  <c:v>4.5541401273885347</c:v>
                </c:pt>
                <c:pt idx="5">
                  <c:v>4.7006369426751595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F7B-4AA9-826B-A91706AD7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762560"/>
        <c:axId val="125781120"/>
      </c:lineChart>
      <c:catAx>
        <c:axId val="12576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5781120"/>
        <c:crosses val="autoZero"/>
        <c:auto val="1"/>
        <c:lblAlgn val="ctr"/>
        <c:lblOffset val="100"/>
        <c:noMultiLvlLbl val="0"/>
      </c:catAx>
      <c:valAx>
        <c:axId val="1257811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5762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42795945830381"/>
          <c:w val="0.6079278551719496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СПО!$G$13792:$J$13792</c:f>
              <c:numCache>
                <c:formatCode>0.00</c:formatCode>
                <c:ptCount val="4"/>
                <c:pt idx="0">
                  <c:v>4.556451612903226</c:v>
                </c:pt>
                <c:pt idx="1">
                  <c:v>4.633064516129032</c:v>
                </c:pt>
                <c:pt idx="2">
                  <c:v>4.645161290322581</c:v>
                </c:pt>
                <c:pt idx="3">
                  <c:v>4.592741935483871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5C-479C-BB3E-C6D9AA0AB00B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СПО!$G$13793:$J$13793</c:f>
              <c:numCache>
                <c:formatCode>0.00</c:formatCode>
                <c:ptCount val="4"/>
                <c:pt idx="0">
                  <c:v>4.5573122529644268</c:v>
                </c:pt>
                <c:pt idx="1">
                  <c:v>4.5770750988142295</c:v>
                </c:pt>
                <c:pt idx="2">
                  <c:v>4.5458167330677295</c:v>
                </c:pt>
                <c:pt idx="3">
                  <c:v>4.5335968379446641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5C-479C-BB3E-C6D9AA0AB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13248"/>
        <c:axId val="52215168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СПО!$G$13806:$J$13806</c:f>
              <c:numCache>
                <c:formatCode>0.00</c:formatCode>
                <c:ptCount val="4"/>
                <c:pt idx="0">
                  <c:v>4.4252053430681162</c:v>
                </c:pt>
                <c:pt idx="1">
                  <c:v>4.4741558118310794</c:v>
                </c:pt>
                <c:pt idx="2">
                  <c:v>4.4664398904836968</c:v>
                </c:pt>
                <c:pt idx="3">
                  <c:v>4.4403882850742553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55C-479C-BB3E-C6D9AA0AB00B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СПО!$G$13807:$J$13807</c:f>
              <c:numCache>
                <c:formatCode>0.00</c:formatCode>
                <c:ptCount val="4"/>
                <c:pt idx="0">
                  <c:v>4.4389748057794236</c:v>
                </c:pt>
                <c:pt idx="1">
                  <c:v>4.4759311696798081</c:v>
                </c:pt>
                <c:pt idx="2">
                  <c:v>4.4868818202925471</c:v>
                </c:pt>
                <c:pt idx="3">
                  <c:v>4.4562549916503302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55C-479C-BB3E-C6D9AA0AB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13248"/>
        <c:axId val="52215168"/>
      </c:lineChart>
      <c:catAx>
        <c:axId val="5221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2215168"/>
        <c:crosses val="autoZero"/>
        <c:auto val="1"/>
        <c:lblAlgn val="ctr"/>
        <c:lblOffset val="100"/>
        <c:noMultiLvlLbl val="0"/>
      </c:catAx>
      <c:valAx>
        <c:axId val="5221516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22132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57647232056680875"/>
          <c:h val="0.46905847295403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СПО!$AQ$13868:$AV$13868</c:f>
              <c:numCache>
                <c:formatCode>0.00</c:formatCode>
                <c:ptCount val="6"/>
                <c:pt idx="0">
                  <c:v>0.10468724481463365</c:v>
                </c:pt>
                <c:pt idx="1">
                  <c:v>0.16225706353094882</c:v>
                </c:pt>
                <c:pt idx="2">
                  <c:v>0.12363220643475437</c:v>
                </c:pt>
                <c:pt idx="3">
                  <c:v>0.13016495182100307</c:v>
                </c:pt>
                <c:pt idx="4">
                  <c:v>1.5678588926996362E-2</c:v>
                </c:pt>
                <c:pt idx="5">
                  <c:v>8.5252327290544549E-2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56-4CA6-B89C-FD848A25BCBD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СПО!$AQ$13869:$AV$13869</c:f>
              <c:numCache>
                <c:formatCode>0.00</c:formatCode>
                <c:ptCount val="6"/>
                <c:pt idx="0">
                  <c:v>0.41774332472006925</c:v>
                </c:pt>
                <c:pt idx="1">
                  <c:v>0.42248062015503862</c:v>
                </c:pt>
                <c:pt idx="2">
                  <c:v>0.36541774332471988</c:v>
                </c:pt>
                <c:pt idx="3">
                  <c:v>0.34474590869939714</c:v>
                </c:pt>
                <c:pt idx="4">
                  <c:v>0.4186507936507935</c:v>
                </c:pt>
                <c:pt idx="5">
                  <c:v>0.43152454780361804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56-4CA6-B89C-FD848A25B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834752"/>
        <c:axId val="125836288"/>
      </c:barChart>
      <c:catAx>
        <c:axId val="12583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5836288"/>
        <c:crosses val="autoZero"/>
        <c:auto val="1"/>
        <c:lblAlgn val="ctr"/>
        <c:lblOffset val="100"/>
        <c:noMultiLvlLbl val="0"/>
      </c:catAx>
      <c:valAx>
        <c:axId val="125836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5834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561254167553379"/>
          <c:h val="0.24013100336142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СПО!$AW$13792:$BC$13792</c:f>
              <c:numCache>
                <c:formatCode>0.00</c:formatCode>
                <c:ptCount val="7"/>
                <c:pt idx="0">
                  <c:v>4.745967741935484</c:v>
                </c:pt>
                <c:pt idx="1">
                  <c:v>4.649193548387097</c:v>
                </c:pt>
                <c:pt idx="2">
                  <c:v>4.653225806451613</c:v>
                </c:pt>
                <c:pt idx="3">
                  <c:v>4.532258064516129</c:v>
                </c:pt>
                <c:pt idx="4">
                  <c:v>4.629032258064516</c:v>
                </c:pt>
                <c:pt idx="5">
                  <c:v>4.705645161290323</c:v>
                </c:pt>
                <c:pt idx="6">
                  <c:v>4.67741935483871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84-4A3A-A3D8-04C851A8A237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СПО!$AW$13793:$BC$13793</c:f>
              <c:numCache>
                <c:formatCode>0.00</c:formatCode>
                <c:ptCount val="7"/>
                <c:pt idx="0">
                  <c:v>4.691699604743083</c:v>
                </c:pt>
                <c:pt idx="1">
                  <c:v>4.5335968379446641</c:v>
                </c:pt>
                <c:pt idx="2">
                  <c:v>4.4901185770750986</c:v>
                </c:pt>
                <c:pt idx="3">
                  <c:v>4.4268774703557314</c:v>
                </c:pt>
                <c:pt idx="4">
                  <c:v>4.5098814229249014</c:v>
                </c:pt>
                <c:pt idx="5">
                  <c:v>4.4743083003952568</c:v>
                </c:pt>
                <c:pt idx="6">
                  <c:v>4.5533596837944668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84-4A3A-A3D8-04C851A8A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707200"/>
        <c:axId val="12670912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СПО!$AW$13806:$BC$13806</c:f>
              <c:numCache>
                <c:formatCode>0.00</c:formatCode>
                <c:ptCount val="7"/>
                <c:pt idx="0">
                  <c:v>4.6108529704613339</c:v>
                </c:pt>
                <c:pt idx="1">
                  <c:v>4.5290798971210489</c:v>
                </c:pt>
                <c:pt idx="2">
                  <c:v>4.5561271052849914</c:v>
                </c:pt>
                <c:pt idx="3">
                  <c:v>4.408528996930225</c:v>
                </c:pt>
                <c:pt idx="4">
                  <c:v>4.468679996681324</c:v>
                </c:pt>
                <c:pt idx="5">
                  <c:v>4.493155231062806</c:v>
                </c:pt>
                <c:pt idx="6">
                  <c:v>4.520534306811582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B84-4A3A-A3D8-04C851A8A237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СПО!$AW$13807:$BC$13807</c:f>
              <c:numCache>
                <c:formatCode>0.00</c:formatCode>
                <c:ptCount val="7"/>
                <c:pt idx="0">
                  <c:v>4.6066942568794014</c:v>
                </c:pt>
                <c:pt idx="1">
                  <c:v>4.5183329703042183</c:v>
                </c:pt>
                <c:pt idx="2">
                  <c:v>4.5542728526827849</c:v>
                </c:pt>
                <c:pt idx="3">
                  <c:v>4.431278588542801</c:v>
                </c:pt>
                <c:pt idx="4">
                  <c:v>4.47055833877877</c:v>
                </c:pt>
                <c:pt idx="5">
                  <c:v>4.5028679300079864</c:v>
                </c:pt>
                <c:pt idx="6">
                  <c:v>4.5310389893269436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B84-4A3A-A3D8-04C851A8A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07200"/>
        <c:axId val="126709120"/>
      </c:lineChart>
      <c:catAx>
        <c:axId val="12670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26709120"/>
        <c:crosses val="autoZero"/>
        <c:auto val="1"/>
        <c:lblAlgn val="ctr"/>
        <c:lblOffset val="100"/>
        <c:noMultiLvlLbl val="0"/>
      </c:catAx>
      <c:valAx>
        <c:axId val="1267091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7.5193858072816521E-3"/>
              <c:y val="0.2047527019881149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67072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7374231783680607"/>
          <c:h val="0.1785151856017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СПО!$AW$13808:$BC$13808</c:f>
              <c:numCache>
                <c:formatCode>0.00</c:formatCode>
                <c:ptCount val="7"/>
                <c:pt idx="0">
                  <c:v>0.13511477147415007</c:v>
                </c:pt>
                <c:pt idx="1">
                  <c:v>0.12011365126604812</c:v>
                </c:pt>
                <c:pt idx="2">
                  <c:v>9.7098701166621559E-2</c:v>
                </c:pt>
                <c:pt idx="3">
                  <c:v>0.12372906758590396</c:v>
                </c:pt>
                <c:pt idx="4">
                  <c:v>0.16035226138319203</c:v>
                </c:pt>
                <c:pt idx="5">
                  <c:v>0.21248993022751694</c:v>
                </c:pt>
                <c:pt idx="6">
                  <c:v>0.15688504802712799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3C-4705-A84E-943D86703225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СПО!$AW$13809:$BC$13809</c:f>
              <c:numCache>
                <c:formatCode>0.00</c:formatCode>
                <c:ptCount val="7"/>
                <c:pt idx="0">
                  <c:v>8.5005347863681635E-2</c:v>
                </c:pt>
                <c:pt idx="1">
                  <c:v>1.5263867640445739E-2</c:v>
                </c:pt>
                <c:pt idx="2">
                  <c:v>-6.4154275607686273E-2</c:v>
                </c:pt>
                <c:pt idx="3">
                  <c:v>-4.4011181870695637E-3</c:v>
                </c:pt>
                <c:pt idx="4">
                  <c:v>3.9323084146131393E-2</c:v>
                </c:pt>
                <c:pt idx="5">
                  <c:v>-2.8559629612729509E-2</c:v>
                </c:pt>
                <c:pt idx="6">
                  <c:v>2.2320694467523161E-2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3C-4705-A84E-943D86703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636032"/>
        <c:axId val="126637568"/>
      </c:barChart>
      <c:catAx>
        <c:axId val="12663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26637568"/>
        <c:crosses val="autoZero"/>
        <c:auto val="1"/>
        <c:lblAlgn val="ctr"/>
        <c:lblOffset val="100"/>
        <c:noMultiLvlLbl val="0"/>
      </c:catAx>
      <c:valAx>
        <c:axId val="1266375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6636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31318782520606"/>
          <c:w val="0.57510731645135249"/>
          <c:h val="0.22755593050868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СПО!$AW$13821:$BC$13821</c:f>
              <c:numCache>
                <c:formatCode>0.00</c:formatCode>
                <c:ptCount val="7"/>
                <c:pt idx="0">
                  <c:v>4.615384615384615</c:v>
                </c:pt>
                <c:pt idx="1">
                  <c:v>4.5128205128205128</c:v>
                </c:pt>
                <c:pt idx="2">
                  <c:v>4.5897435897435894</c:v>
                </c:pt>
                <c:pt idx="3">
                  <c:v>4.5641025641025639</c:v>
                </c:pt>
                <c:pt idx="4">
                  <c:v>4.4743589743589745</c:v>
                </c:pt>
                <c:pt idx="5">
                  <c:v>4.7307692307692308</c:v>
                </c:pt>
                <c:pt idx="6">
                  <c:v>4.6538461538461542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34-4306-8CE6-2270CFDC2C2F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СПО!$AW$13822:$BC$13822</c:f>
              <c:numCache>
                <c:formatCode>0.00</c:formatCode>
                <c:ptCount val="7"/>
                <c:pt idx="0">
                  <c:v>4.5370370370370372</c:v>
                </c:pt>
                <c:pt idx="1">
                  <c:v>4.333333333333333</c:v>
                </c:pt>
                <c:pt idx="2">
                  <c:v>4.4074074074074074</c:v>
                </c:pt>
                <c:pt idx="3">
                  <c:v>4.4074074074074074</c:v>
                </c:pt>
                <c:pt idx="4">
                  <c:v>4.5</c:v>
                </c:pt>
                <c:pt idx="5">
                  <c:v>4.2592592592592595</c:v>
                </c:pt>
                <c:pt idx="6">
                  <c:v>4.3703703703703702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34-4306-8CE6-2270CFDC2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775296"/>
        <c:axId val="126777216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СПО!$AW$13834:$BC$13834</c:f>
              <c:numCache>
                <c:formatCode>0.00</c:formatCode>
                <c:ptCount val="7"/>
                <c:pt idx="0">
                  <c:v>4.6424106026506626</c:v>
                </c:pt>
                <c:pt idx="1">
                  <c:v>4.5446361590397597</c:v>
                </c:pt>
                <c:pt idx="2">
                  <c:v>4.5778944736184046</c:v>
                </c:pt>
                <c:pt idx="3">
                  <c:v>4.4706176544136031</c:v>
                </c:pt>
                <c:pt idx="4">
                  <c:v>4.538634658664666</c:v>
                </c:pt>
                <c:pt idx="5">
                  <c:v>4.5206301575393848</c:v>
                </c:pt>
                <c:pt idx="6">
                  <c:v>4.5461365341335336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234-4306-8CE6-2270CFDC2C2F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СПО!$AW$13835:$BC$13835</c:f>
              <c:numCache>
                <c:formatCode>0.00</c:formatCode>
                <c:ptCount val="7"/>
                <c:pt idx="0">
                  <c:v>4.6099258926566362</c:v>
                </c:pt>
                <c:pt idx="1">
                  <c:v>4.4978666067819448</c:v>
                </c:pt>
                <c:pt idx="2">
                  <c:v>4.5223444868627896</c:v>
                </c:pt>
                <c:pt idx="3">
                  <c:v>4.4828205704019766</c:v>
                </c:pt>
                <c:pt idx="4">
                  <c:v>4.4924769818100154</c:v>
                </c:pt>
                <c:pt idx="5">
                  <c:v>4.4929261172243429</c:v>
                </c:pt>
                <c:pt idx="6">
                  <c:v>4.5308780597350102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234-4306-8CE6-2270CFDC2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75296"/>
        <c:axId val="126777216"/>
      </c:lineChart>
      <c:catAx>
        <c:axId val="12677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26777216"/>
        <c:crosses val="autoZero"/>
        <c:auto val="1"/>
        <c:lblAlgn val="ctr"/>
        <c:lblOffset val="100"/>
        <c:noMultiLvlLbl val="0"/>
      </c:catAx>
      <c:valAx>
        <c:axId val="1267772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6775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9971453199799651"/>
          <c:h val="0.14190298581098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СПО!$AW$13836:$BC$13836</c:f>
              <c:numCache>
                <c:formatCode>0.00</c:formatCode>
                <c:ptCount val="7"/>
                <c:pt idx="0">
                  <c:v>-2.7025987266047657E-2</c:v>
                </c:pt>
                <c:pt idx="1">
                  <c:v>-3.1815646219246929E-2</c:v>
                </c:pt>
                <c:pt idx="2">
                  <c:v>1.18491161251848E-2</c:v>
                </c:pt>
                <c:pt idx="3">
                  <c:v>9.3484909688960727E-2</c:v>
                </c:pt>
                <c:pt idx="4">
                  <c:v>-6.4275684305691527E-2</c:v>
                </c:pt>
                <c:pt idx="5">
                  <c:v>0.21013907322984604</c:v>
                </c:pt>
                <c:pt idx="6">
                  <c:v>0.10770961971262061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9F-4A22-B109-BD329143F603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СПО!$AW$13837:$BC$13837</c:f>
              <c:numCache>
                <c:formatCode>0.00</c:formatCode>
                <c:ptCount val="7"/>
                <c:pt idx="0">
                  <c:v>-7.2888855619599013E-2</c:v>
                </c:pt>
                <c:pt idx="1">
                  <c:v>-0.16453327344861179</c:v>
                </c:pt>
                <c:pt idx="2">
                  <c:v>-0.11493707945538212</c:v>
                </c:pt>
                <c:pt idx="3">
                  <c:v>-7.5413162994569127E-2</c:v>
                </c:pt>
                <c:pt idx="4">
                  <c:v>7.5230181899845761E-3</c:v>
                </c:pt>
                <c:pt idx="5">
                  <c:v>-0.23366685796508335</c:v>
                </c:pt>
                <c:pt idx="6">
                  <c:v>-0.16050768936463999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89F-4A22-B109-BD329143F6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826752"/>
        <c:axId val="126849024"/>
      </c:barChart>
      <c:catAx>
        <c:axId val="12682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26849024"/>
        <c:crosses val="autoZero"/>
        <c:auto val="1"/>
        <c:lblAlgn val="ctr"/>
        <c:lblOffset val="100"/>
        <c:noMultiLvlLbl val="0"/>
      </c:catAx>
      <c:valAx>
        <c:axId val="1268490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6826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374043517498541"/>
          <c:h val="0.21048684659020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СПО!$AW$13849:$BC$13849</c:f>
              <c:numCache>
                <c:formatCode>0.00</c:formatCode>
                <c:ptCount val="7"/>
                <c:pt idx="0">
                  <c:v>4.7898089171974521</c:v>
                </c:pt>
                <c:pt idx="1">
                  <c:v>4.7197452229299364</c:v>
                </c:pt>
                <c:pt idx="2">
                  <c:v>4.7006369426751595</c:v>
                </c:pt>
                <c:pt idx="3">
                  <c:v>4.547770700636943</c:v>
                </c:pt>
                <c:pt idx="4">
                  <c:v>4.7070063694267512</c:v>
                </c:pt>
                <c:pt idx="5">
                  <c:v>4.6751592356687901</c:v>
                </c:pt>
                <c:pt idx="6">
                  <c:v>4.6878980891719744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3D-45D9-BFD9-7E95B0F894CF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СПО!$AW$13850:$BC$13850</c:f>
              <c:numCache>
                <c:formatCode>0.00</c:formatCode>
                <c:ptCount val="7"/>
                <c:pt idx="0">
                  <c:v>4.7383720930232558</c:v>
                </c:pt>
                <c:pt idx="1">
                  <c:v>4.6220930232558137</c:v>
                </c:pt>
                <c:pt idx="2">
                  <c:v>4.5348837209302326</c:v>
                </c:pt>
                <c:pt idx="3">
                  <c:v>4.5174418604651159</c:v>
                </c:pt>
                <c:pt idx="4">
                  <c:v>4.5523255813953485</c:v>
                </c:pt>
                <c:pt idx="5">
                  <c:v>4.5755813953488369</c:v>
                </c:pt>
                <c:pt idx="6">
                  <c:v>4.6104651162790695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3D-45D9-BFD9-7E95B0F89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913536"/>
        <c:axId val="12692800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СПО!$AW$13862:$BC$13862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43D-45D9-BFD9-7E95B0F894CF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СПО!$AW$13863:$BC$13863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43D-45D9-BFD9-7E95B0F89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31712"/>
        <c:axId val="126929920"/>
      </c:lineChart>
      <c:catAx>
        <c:axId val="1269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26928000"/>
        <c:crosses val="autoZero"/>
        <c:auto val="1"/>
        <c:lblAlgn val="ctr"/>
        <c:lblOffset val="100"/>
        <c:noMultiLvlLbl val="0"/>
      </c:catAx>
      <c:valAx>
        <c:axId val="1269280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6913536"/>
        <c:crosses val="autoZero"/>
        <c:crossBetween val="between"/>
      </c:valAx>
      <c:valAx>
        <c:axId val="12692992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26931712"/>
        <c:crosses val="max"/>
        <c:crossBetween val="between"/>
      </c:valAx>
      <c:catAx>
        <c:axId val="126931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929920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06005499312586"/>
          <c:w val="0.56964731374180189"/>
          <c:h val="0.23586640485728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СПО!$AW$13862:$BC$13862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A7-4F99-B054-CE8F5C1F37AD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СПО!$AW$13863:$BC$13863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A7-4F99-B054-CE8F5C1F3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69600"/>
        <c:axId val="127371136"/>
      </c:barChart>
      <c:catAx>
        <c:axId val="12736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27371136"/>
        <c:crosses val="autoZero"/>
        <c:auto val="1"/>
        <c:lblAlgn val="ctr"/>
        <c:lblOffset val="100"/>
        <c:noMultiLvlLbl val="0"/>
      </c:catAx>
      <c:valAx>
        <c:axId val="1273711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7369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6691731101179921"/>
          <c:h val="0.2066266387754162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СПО!$AW$13822:$BC$13822</c:f>
              <c:numCache>
                <c:formatCode>0.00</c:formatCode>
                <c:ptCount val="7"/>
                <c:pt idx="0">
                  <c:v>4.5370370370370372</c:v>
                </c:pt>
                <c:pt idx="1">
                  <c:v>4.333333333333333</c:v>
                </c:pt>
                <c:pt idx="2">
                  <c:v>4.4074074074074074</c:v>
                </c:pt>
                <c:pt idx="3">
                  <c:v>4.4074074074074074</c:v>
                </c:pt>
                <c:pt idx="4">
                  <c:v>4.5</c:v>
                </c:pt>
                <c:pt idx="5">
                  <c:v>4.2592592592592595</c:v>
                </c:pt>
                <c:pt idx="6">
                  <c:v>4.3703703703703702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C7-4D5C-97E5-F3164328E2BA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СПО!$AW$13850:$BC$13850</c:f>
              <c:numCache>
                <c:formatCode>0.00</c:formatCode>
                <c:ptCount val="7"/>
                <c:pt idx="0">
                  <c:v>4.7383720930232558</c:v>
                </c:pt>
                <c:pt idx="1">
                  <c:v>4.6220930232558137</c:v>
                </c:pt>
                <c:pt idx="2">
                  <c:v>4.5348837209302326</c:v>
                </c:pt>
                <c:pt idx="3">
                  <c:v>4.5174418604651159</c:v>
                </c:pt>
                <c:pt idx="4">
                  <c:v>4.5523255813953485</c:v>
                </c:pt>
                <c:pt idx="5">
                  <c:v>4.5755813953488369</c:v>
                </c:pt>
                <c:pt idx="6">
                  <c:v>4.6104651162790695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C7-4D5C-97E5-F3164328E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5312"/>
        <c:axId val="12732723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СПО!$AW$13821:$BC$13821</c:f>
              <c:numCache>
                <c:formatCode>0.00</c:formatCode>
                <c:ptCount val="7"/>
                <c:pt idx="0">
                  <c:v>4.615384615384615</c:v>
                </c:pt>
                <c:pt idx="1">
                  <c:v>4.5128205128205128</c:v>
                </c:pt>
                <c:pt idx="2">
                  <c:v>4.5897435897435894</c:v>
                </c:pt>
                <c:pt idx="3">
                  <c:v>4.5641025641025639</c:v>
                </c:pt>
                <c:pt idx="4">
                  <c:v>4.4743589743589745</c:v>
                </c:pt>
                <c:pt idx="5">
                  <c:v>4.7307692307692308</c:v>
                </c:pt>
                <c:pt idx="6">
                  <c:v>4.6538461538461542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1C7-4D5C-97E5-F3164328E2BA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СПО!$AW$13849:$BC$13849</c:f>
              <c:numCache>
                <c:formatCode>0.00</c:formatCode>
                <c:ptCount val="7"/>
                <c:pt idx="0">
                  <c:v>4.7898089171974521</c:v>
                </c:pt>
                <c:pt idx="1">
                  <c:v>4.7197452229299364</c:v>
                </c:pt>
                <c:pt idx="2">
                  <c:v>4.7006369426751595</c:v>
                </c:pt>
                <c:pt idx="3">
                  <c:v>4.547770700636943</c:v>
                </c:pt>
                <c:pt idx="4">
                  <c:v>4.7070063694267512</c:v>
                </c:pt>
                <c:pt idx="5">
                  <c:v>4.6751592356687901</c:v>
                </c:pt>
                <c:pt idx="6">
                  <c:v>4.6878980891719744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1C7-4D5C-97E5-F3164328E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404672"/>
        <c:axId val="127403136"/>
      </c:lineChart>
      <c:catAx>
        <c:axId val="12732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27327232"/>
        <c:crosses val="autoZero"/>
        <c:auto val="1"/>
        <c:lblAlgn val="ctr"/>
        <c:lblOffset val="100"/>
        <c:noMultiLvlLbl val="0"/>
      </c:catAx>
      <c:valAx>
        <c:axId val="1273272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7325312"/>
        <c:crosses val="autoZero"/>
        <c:crossBetween val="between"/>
      </c:valAx>
      <c:valAx>
        <c:axId val="127403136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27404672"/>
        <c:crosses val="max"/>
        <c:crossBetween val="between"/>
      </c:valAx>
      <c:catAx>
        <c:axId val="127404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403136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31318782520606"/>
          <c:w val="0.57510731645135249"/>
          <c:h val="0.14737804326183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СПО!$AW$13868:$BC$13868</c:f>
              <c:numCache>
                <c:formatCode>0.00</c:formatCode>
                <c:ptCount val="7"/>
                <c:pt idx="0">
                  <c:v>0.17442430181283708</c:v>
                </c:pt>
                <c:pt idx="1">
                  <c:v>0.20692471010942359</c:v>
                </c:pt>
                <c:pt idx="2">
                  <c:v>0.1108933529315701</c:v>
                </c:pt>
                <c:pt idx="3">
                  <c:v>-1.6331863465620877E-2</c:v>
                </c:pt>
                <c:pt idx="4">
                  <c:v>0.23264739506777676</c:v>
                </c:pt>
                <c:pt idx="5">
                  <c:v>-5.5609995100440734E-2</c:v>
                </c:pt>
                <c:pt idx="6">
                  <c:v>3.4051935325820182E-2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FB-4205-8435-B371E6ECECEB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СПО!$AW$13869:$BC$13869</c:f>
              <c:numCache>
                <c:formatCode>0.00</c:formatCode>
                <c:ptCount val="7"/>
                <c:pt idx="0">
                  <c:v>0.20133505598621859</c:v>
                </c:pt>
                <c:pt idx="1">
                  <c:v>0.28875968992248069</c:v>
                </c:pt>
                <c:pt idx="2">
                  <c:v>0.12747631352282518</c:v>
                </c:pt>
                <c:pt idx="3">
                  <c:v>0.11003445305770843</c:v>
                </c:pt>
                <c:pt idx="4">
                  <c:v>5.2325581395348486E-2</c:v>
                </c:pt>
                <c:pt idx="5">
                  <c:v>0.31632213608957738</c:v>
                </c:pt>
                <c:pt idx="6">
                  <c:v>0.24009474590869928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FB-4205-8435-B371E6ECEC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457920"/>
        <c:axId val="127459712"/>
      </c:barChart>
      <c:catAx>
        <c:axId val="12745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27459712"/>
        <c:crosses val="autoZero"/>
        <c:auto val="1"/>
        <c:lblAlgn val="ctr"/>
        <c:lblOffset val="100"/>
        <c:noMultiLvlLbl val="0"/>
      </c:catAx>
      <c:valAx>
        <c:axId val="1274597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74579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1844210263190785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СПО!$BD$13792:$BF$13792</c:f>
              <c:numCache>
                <c:formatCode>0.00</c:formatCode>
                <c:ptCount val="3"/>
                <c:pt idx="0">
                  <c:v>4.536290322580645</c:v>
                </c:pt>
                <c:pt idx="1">
                  <c:v>4.55241935483871</c:v>
                </c:pt>
                <c:pt idx="2">
                  <c:v>4.568548387096774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73-4203-9302-77BA8B877298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СПО!$BD$13793:$BF$13793</c:f>
              <c:numCache>
                <c:formatCode>0.00</c:formatCode>
                <c:ptCount val="3"/>
                <c:pt idx="0">
                  <c:v>4.4417670682730925</c:v>
                </c:pt>
                <c:pt idx="1">
                  <c:v>4.4861660079051386</c:v>
                </c:pt>
                <c:pt idx="2">
                  <c:v>4.4387351778656123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73-4203-9302-77BA8B877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593088"/>
        <c:axId val="12786150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СПО!$BD$13806:$BF$13806</c:f>
              <c:numCache>
                <c:formatCode>0.00</c:formatCode>
                <c:ptCount val="3"/>
                <c:pt idx="0">
                  <c:v>4.3499543682070856</c:v>
                </c:pt>
                <c:pt idx="1">
                  <c:v>4.3721894963909405</c:v>
                </c:pt>
                <c:pt idx="2">
                  <c:v>4.2980170911806193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F73-4203-9302-77BA8B877298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СПО!$BD$13807:$BF$13807</c:f>
              <c:numCache>
                <c:formatCode>0.00</c:formatCode>
                <c:ptCount val="3"/>
                <c:pt idx="0">
                  <c:v>4.3792191631669004</c:v>
                </c:pt>
                <c:pt idx="1">
                  <c:v>4.3908371451390398</c:v>
                </c:pt>
                <c:pt idx="2">
                  <c:v>4.3334785449793074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F73-4203-9302-77BA8B877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593088"/>
        <c:axId val="127861504"/>
      </c:lineChart>
      <c:catAx>
        <c:axId val="12759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7861504"/>
        <c:crosses val="autoZero"/>
        <c:auto val="1"/>
        <c:lblAlgn val="ctr"/>
        <c:lblOffset val="100"/>
        <c:noMultiLvlLbl val="0"/>
      </c:catAx>
      <c:valAx>
        <c:axId val="12786150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7593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070234330689467"/>
          <c:w val="0.57510731645135249"/>
          <c:h val="0.49617804112689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СПО!$G$13808:$J$13808</c:f>
              <c:numCache>
                <c:formatCode>0.00</c:formatCode>
                <c:ptCount val="4"/>
                <c:pt idx="0">
                  <c:v>0.13124626983510979</c:v>
                </c:pt>
                <c:pt idx="1">
                  <c:v>0.15890870429795267</c:v>
                </c:pt>
                <c:pt idx="2">
                  <c:v>0.17872139983888413</c:v>
                </c:pt>
                <c:pt idx="3">
                  <c:v>0.15235365040961568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53-4ED5-9C3D-53BA93172469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СПО!$G$13809:$J$13809</c:f>
              <c:numCache>
                <c:formatCode>0.00</c:formatCode>
                <c:ptCount val="4"/>
                <c:pt idx="0">
                  <c:v>0.11833744718500316</c:v>
                </c:pt>
                <c:pt idx="1">
                  <c:v>0.10114392913442138</c:v>
                </c:pt>
                <c:pt idx="2">
                  <c:v>5.8934912775182369E-2</c:v>
                </c:pt>
                <c:pt idx="3">
                  <c:v>7.7341846294333827E-2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53-4ED5-9C3D-53BA931724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325760"/>
        <c:axId val="52339840"/>
      </c:barChart>
      <c:catAx>
        <c:axId val="5232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52339840"/>
        <c:crosses val="autoZero"/>
        <c:auto val="1"/>
        <c:lblAlgn val="ctr"/>
        <c:lblOffset val="100"/>
        <c:noMultiLvlLbl val="0"/>
      </c:catAx>
      <c:valAx>
        <c:axId val="52339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2325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СПО!$BD$13808:$BF$13808</c:f>
              <c:numCache>
                <c:formatCode>0.00</c:formatCode>
                <c:ptCount val="3"/>
                <c:pt idx="0">
                  <c:v>0.18633595437355943</c:v>
                </c:pt>
                <c:pt idx="1">
                  <c:v>0.18022985844776951</c:v>
                </c:pt>
                <c:pt idx="2">
                  <c:v>0.27053129591615477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59-4658-B863-2F60A2AAC979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СПО!$BD$13809:$BF$13809</c:f>
              <c:numCache>
                <c:formatCode>0.00</c:formatCode>
                <c:ptCount val="3"/>
                <c:pt idx="0">
                  <c:v>6.2547905106192125E-2</c:v>
                </c:pt>
                <c:pt idx="1">
                  <c:v>9.5328862766098865E-2</c:v>
                </c:pt>
                <c:pt idx="2">
                  <c:v>0.10525663288630493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59-4658-B863-2F60A2AAC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927424"/>
        <c:axId val="127928960"/>
      </c:barChart>
      <c:catAx>
        <c:axId val="12792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7928960"/>
        <c:crosses val="autoZero"/>
        <c:auto val="1"/>
        <c:lblAlgn val="ctr"/>
        <c:lblOffset val="100"/>
        <c:noMultiLvlLbl val="0"/>
      </c:catAx>
      <c:valAx>
        <c:axId val="1279289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79274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СПО!$BD$13821:$BF$13821</c:f>
              <c:numCache>
                <c:formatCode>0.00</c:formatCode>
                <c:ptCount val="3"/>
                <c:pt idx="0">
                  <c:v>4.5</c:v>
                </c:pt>
                <c:pt idx="1">
                  <c:v>4.615384615384615</c:v>
                </c:pt>
                <c:pt idx="2">
                  <c:v>4.5128205128205128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D4-4E4A-A8F5-7C3BE13DB283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СПО!$BD$13822:$BF$13822</c:f>
              <c:numCache>
                <c:formatCode>0.00</c:formatCode>
                <c:ptCount val="3"/>
                <c:pt idx="0">
                  <c:v>4.2037037037037033</c:v>
                </c:pt>
                <c:pt idx="1">
                  <c:v>4.2962962962962967</c:v>
                </c:pt>
                <c:pt idx="2">
                  <c:v>4.2222222222222223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D4-4E4A-A8F5-7C3BE13DB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002304"/>
        <c:axId val="12801267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СПО!$BD$13834:$BF$13834</c:f>
              <c:numCache>
                <c:formatCode>0.00</c:formatCode>
                <c:ptCount val="3"/>
                <c:pt idx="0">
                  <c:v>4.4551137784446109</c:v>
                </c:pt>
                <c:pt idx="1">
                  <c:v>4.4758689672418104</c:v>
                </c:pt>
                <c:pt idx="2">
                  <c:v>4.4451112778194553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DD4-4E4A-A8F5-7C3BE13DB283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СПО!$BD$13835:$BF$13835</c:f>
              <c:numCache>
                <c:formatCode>0.00</c:formatCode>
                <c:ptCount val="3"/>
                <c:pt idx="0">
                  <c:v>4.4439046958130923</c:v>
                </c:pt>
                <c:pt idx="1">
                  <c:v>4.4632831798787338</c:v>
                </c:pt>
                <c:pt idx="2">
                  <c:v>4.4064675499663144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DD4-4E4A-A8F5-7C3BE13DB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028672"/>
        <c:axId val="128014592"/>
      </c:lineChart>
      <c:catAx>
        <c:axId val="12800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8012672"/>
        <c:crosses val="autoZero"/>
        <c:auto val="1"/>
        <c:lblAlgn val="ctr"/>
        <c:lblOffset val="100"/>
        <c:noMultiLvlLbl val="0"/>
      </c:catAx>
      <c:valAx>
        <c:axId val="12801267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8002304"/>
        <c:crosses val="autoZero"/>
        <c:crossBetween val="between"/>
      </c:valAx>
      <c:valAx>
        <c:axId val="12801459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28028672"/>
        <c:crosses val="max"/>
        <c:crossBetween val="between"/>
      </c:valAx>
      <c:catAx>
        <c:axId val="128028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8014592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СПО!$BD$13836:$BF$13836</c:f>
              <c:numCache>
                <c:formatCode>0.00</c:formatCode>
                <c:ptCount val="3"/>
                <c:pt idx="0">
                  <c:v>4.4886221555389128E-2</c:v>
                </c:pt>
                <c:pt idx="1">
                  <c:v>0.13951564814280459</c:v>
                </c:pt>
                <c:pt idx="2">
                  <c:v>6.7709235001057522E-2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C0-4F73-95D7-646791EA86E7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СПО!$BD$13837:$BF$13837</c:f>
              <c:numCache>
                <c:formatCode>0.00</c:formatCode>
                <c:ptCount val="3"/>
                <c:pt idx="0">
                  <c:v>-0.24020099210938906</c:v>
                </c:pt>
                <c:pt idx="1">
                  <c:v>-0.16698688358243707</c:v>
                </c:pt>
                <c:pt idx="2">
                  <c:v>-0.18424532774409208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C0-4F73-95D7-646791EA8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134528"/>
        <c:axId val="128136320"/>
      </c:barChart>
      <c:catAx>
        <c:axId val="12813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8136320"/>
        <c:crosses val="autoZero"/>
        <c:auto val="1"/>
        <c:lblAlgn val="ctr"/>
        <c:lblOffset val="100"/>
        <c:noMultiLvlLbl val="0"/>
      </c:catAx>
      <c:valAx>
        <c:axId val="128136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81345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312023035168071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СПО!$BD$13849:$BF$13849</c:f>
              <c:numCache>
                <c:formatCode>0.00</c:formatCode>
                <c:ptCount val="3"/>
                <c:pt idx="0">
                  <c:v>4.5350318471337578</c:v>
                </c:pt>
                <c:pt idx="1">
                  <c:v>4.4968152866242042</c:v>
                </c:pt>
                <c:pt idx="2">
                  <c:v>4.5859872611464967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19-4251-9A89-6B4A5189D03B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СПО!$BD$13850:$BF$13850</c:f>
              <c:numCache>
                <c:formatCode>0.00</c:formatCode>
                <c:ptCount val="3"/>
                <c:pt idx="0">
                  <c:v>4.5178571428571432</c:v>
                </c:pt>
                <c:pt idx="1">
                  <c:v>4.5406976744186043</c:v>
                </c:pt>
                <c:pt idx="2">
                  <c:v>4.5058139534883717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19-4251-9A89-6B4A5189D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066304"/>
        <c:axId val="12806784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СПО!$BD$13862:$BF$13862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A19-4251-9A89-6B4A5189D03B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СПО!$BD$13863:$BF$13863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A19-4251-9A89-6B4A5189D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083840"/>
        <c:axId val="128082304"/>
      </c:lineChart>
      <c:catAx>
        <c:axId val="12806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8067840"/>
        <c:crosses val="autoZero"/>
        <c:auto val="1"/>
        <c:lblAlgn val="ctr"/>
        <c:lblOffset val="100"/>
        <c:noMultiLvlLbl val="0"/>
      </c:catAx>
      <c:valAx>
        <c:axId val="1280678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8066304"/>
        <c:crosses val="autoZero"/>
        <c:crossBetween val="between"/>
      </c:valAx>
      <c:valAx>
        <c:axId val="12808230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28083840"/>
        <c:crosses val="max"/>
        <c:crossBetween val="between"/>
      </c:valAx>
      <c:catAx>
        <c:axId val="128083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8082304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64234404909912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СПО!$BD$13862:$BF$13862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AB-455C-808C-C0AFFB59E47B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СПО!$BD$13863:$BF$13863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AB-455C-808C-C0AFFB59E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202240"/>
        <c:axId val="128203776"/>
      </c:barChart>
      <c:catAx>
        <c:axId val="12820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8203776"/>
        <c:crosses val="autoZero"/>
        <c:auto val="1"/>
        <c:lblAlgn val="ctr"/>
        <c:lblOffset val="100"/>
        <c:noMultiLvlLbl val="0"/>
      </c:catAx>
      <c:valAx>
        <c:axId val="128203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82022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70725863214466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СПО!$BD$13822:$BF$13822</c:f>
              <c:numCache>
                <c:formatCode>0.00</c:formatCode>
                <c:ptCount val="3"/>
                <c:pt idx="0">
                  <c:v>4.2037037037037033</c:v>
                </c:pt>
                <c:pt idx="1">
                  <c:v>4.2962962962962967</c:v>
                </c:pt>
                <c:pt idx="2">
                  <c:v>4.2222222222222223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18-4C72-B377-54B4B4DA0319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СПО!$BD$13850:$BF$13850</c:f>
              <c:numCache>
                <c:formatCode>0.00</c:formatCode>
                <c:ptCount val="3"/>
                <c:pt idx="0">
                  <c:v>4.5178571428571432</c:v>
                </c:pt>
                <c:pt idx="1">
                  <c:v>4.5406976744186043</c:v>
                </c:pt>
                <c:pt idx="2">
                  <c:v>4.5058139534883717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F18-4C72-B377-54B4B4DA0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267776"/>
        <c:axId val="12826969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СПО!$BD$13821:$BF$13821</c:f>
              <c:numCache>
                <c:formatCode>0.00</c:formatCode>
                <c:ptCount val="3"/>
                <c:pt idx="0">
                  <c:v>4.5</c:v>
                </c:pt>
                <c:pt idx="1">
                  <c:v>4.615384615384615</c:v>
                </c:pt>
                <c:pt idx="2">
                  <c:v>4.5128205128205128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F18-4C72-B377-54B4B4DA0319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СПО!$BD$13849:$BF$13849</c:f>
              <c:numCache>
                <c:formatCode>0.00</c:formatCode>
                <c:ptCount val="3"/>
                <c:pt idx="0">
                  <c:v>4.5350318471337578</c:v>
                </c:pt>
                <c:pt idx="1">
                  <c:v>4.4968152866242042</c:v>
                </c:pt>
                <c:pt idx="2">
                  <c:v>4.5859872611464967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F18-4C72-B377-54B4B4DA0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267776"/>
        <c:axId val="128269696"/>
      </c:lineChart>
      <c:catAx>
        <c:axId val="12826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8269696"/>
        <c:crosses val="autoZero"/>
        <c:auto val="1"/>
        <c:lblAlgn val="ctr"/>
        <c:lblOffset val="100"/>
        <c:noMultiLvlLbl val="0"/>
      </c:catAx>
      <c:valAx>
        <c:axId val="12826969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8267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60283089613798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СПО!$BD$13868:$BF$13868</c:f>
              <c:numCache>
                <c:formatCode>0.00</c:formatCode>
                <c:ptCount val="3"/>
                <c:pt idx="0">
                  <c:v>3.5031847133757843E-2</c:v>
                </c:pt>
                <c:pt idx="1">
                  <c:v>-0.11856932876041082</c:v>
                </c:pt>
                <c:pt idx="2">
                  <c:v>7.316674832598391E-2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4A-4AFA-9DC3-F4BA84468F82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СПО!$BD$13869:$BF$13869</c:f>
              <c:numCache>
                <c:formatCode>0.00</c:formatCode>
                <c:ptCount val="3"/>
                <c:pt idx="0">
                  <c:v>0.31415343915343996</c:v>
                </c:pt>
                <c:pt idx="1">
                  <c:v>0.24440137812230756</c:v>
                </c:pt>
                <c:pt idx="2">
                  <c:v>0.28359173126614934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4A-4AFA-9DC3-F4BA84468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382080"/>
        <c:axId val="126383616"/>
      </c:barChart>
      <c:catAx>
        <c:axId val="12638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6383616"/>
        <c:crosses val="autoZero"/>
        <c:auto val="1"/>
        <c:lblAlgn val="ctr"/>
        <c:lblOffset val="100"/>
        <c:noMultiLvlLbl val="0"/>
      </c:catAx>
      <c:valAx>
        <c:axId val="1263836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6382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2888487623257619"/>
          <c:w val="0.59559749441639209"/>
          <c:h val="0.5170952315171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СПО!$BG$13792:$BJ$13792</c:f>
              <c:numCache>
                <c:formatCode>0.00</c:formatCode>
                <c:ptCount val="4"/>
                <c:pt idx="0">
                  <c:v>4.55241935483871</c:v>
                </c:pt>
                <c:pt idx="1">
                  <c:v>4.596774193548387</c:v>
                </c:pt>
                <c:pt idx="2">
                  <c:v>4.637096774193548</c:v>
                </c:pt>
                <c:pt idx="3">
                  <c:v>4.6733870967741939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5A-4376-9B69-DDE882F59F76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СПО!$BG$13793:$BJ$13793</c:f>
              <c:numCache>
                <c:formatCode>0.00</c:formatCode>
                <c:ptCount val="4"/>
                <c:pt idx="0">
                  <c:v>4.4703557312252968</c:v>
                </c:pt>
                <c:pt idx="1">
                  <c:v>4.5177865612648223</c:v>
                </c:pt>
                <c:pt idx="2">
                  <c:v>4.5928853754940713</c:v>
                </c:pt>
                <c:pt idx="3">
                  <c:v>4.6205533596837949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5A-4376-9B69-DDE882F59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521344"/>
        <c:axId val="12652326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СПО!$BG$13806:$BJ$13806</c:f>
              <c:numCache>
                <c:formatCode>0.00</c:formatCode>
                <c:ptCount val="4"/>
                <c:pt idx="0">
                  <c:v>4.1805359661495061</c:v>
                </c:pt>
                <c:pt idx="1">
                  <c:v>4.3514477723388367</c:v>
                </c:pt>
                <c:pt idx="2">
                  <c:v>4.4398075168007969</c:v>
                </c:pt>
                <c:pt idx="3">
                  <c:v>4.3476312951132501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E5A-4376-9B69-DDE882F59F76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СПО!$BG$13807:$BJ$13807</c:f>
              <c:numCache>
                <c:formatCode>0.00</c:formatCode>
                <c:ptCount val="4"/>
                <c:pt idx="0">
                  <c:v>4.1531982865025778</c:v>
                </c:pt>
                <c:pt idx="1">
                  <c:v>4.3552602918754086</c:v>
                </c:pt>
                <c:pt idx="2">
                  <c:v>4.4461627822551373</c:v>
                </c:pt>
                <c:pt idx="3">
                  <c:v>4.3810353590357947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E5A-4376-9B69-DDE882F59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521344"/>
        <c:axId val="126523264"/>
      </c:lineChart>
      <c:catAx>
        <c:axId val="12652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6523264"/>
        <c:crosses val="autoZero"/>
        <c:auto val="1"/>
        <c:lblAlgn val="ctr"/>
        <c:lblOffset val="100"/>
        <c:noMultiLvlLbl val="0"/>
      </c:catAx>
      <c:valAx>
        <c:axId val="1265232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6521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477765937152593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СПО!$BG$13808:$BJ$13808</c:f>
              <c:numCache>
                <c:formatCode>0.00</c:formatCode>
                <c:ptCount val="4"/>
                <c:pt idx="0">
                  <c:v>0.3718833886892039</c:v>
                </c:pt>
                <c:pt idx="1">
                  <c:v>0.24532642120955028</c:v>
                </c:pt>
                <c:pt idx="2">
                  <c:v>0.19728925739275116</c:v>
                </c:pt>
                <c:pt idx="3">
                  <c:v>0.32575580166094387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88-47BB-A9A3-108FEA50F27D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СПО!$BG$13809:$BJ$13809</c:f>
              <c:numCache>
                <c:formatCode>0.00</c:formatCode>
                <c:ptCount val="4"/>
                <c:pt idx="0">
                  <c:v>0.31715744472271901</c:v>
                </c:pt>
                <c:pt idx="1">
                  <c:v>0.16252626938941361</c:v>
                </c:pt>
                <c:pt idx="2">
                  <c:v>0.146722593238934</c:v>
                </c:pt>
                <c:pt idx="3">
                  <c:v>0.23951800064800022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88-47BB-A9A3-108FEA50F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580992"/>
        <c:axId val="126595072"/>
      </c:barChart>
      <c:catAx>
        <c:axId val="12658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6595072"/>
        <c:crosses val="autoZero"/>
        <c:auto val="1"/>
        <c:lblAlgn val="ctr"/>
        <c:lblOffset val="100"/>
        <c:noMultiLvlLbl val="0"/>
      </c:catAx>
      <c:valAx>
        <c:axId val="1265950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6580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СПО!$BG$13821:$BJ$13821</c:f>
              <c:numCache>
                <c:formatCode>0.00</c:formatCode>
                <c:ptCount val="4"/>
                <c:pt idx="0">
                  <c:v>4.5769230769230766</c:v>
                </c:pt>
                <c:pt idx="1">
                  <c:v>4.5128205128205128</c:v>
                </c:pt>
                <c:pt idx="2">
                  <c:v>4.6025641025641022</c:v>
                </c:pt>
                <c:pt idx="3">
                  <c:v>4.666666666666667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80-4E75-BDEB-C6C9A70FA791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СПО!$BG$13822:$BJ$13822</c:f>
              <c:numCache>
                <c:formatCode>0.00</c:formatCode>
                <c:ptCount val="4"/>
                <c:pt idx="0">
                  <c:v>4.2222222222222223</c:v>
                </c:pt>
                <c:pt idx="1">
                  <c:v>4.2962962962962967</c:v>
                </c:pt>
                <c:pt idx="2">
                  <c:v>4.3518518518518521</c:v>
                </c:pt>
                <c:pt idx="3">
                  <c:v>4.4814814814814818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80-4E75-BDEB-C6C9A70FA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834432"/>
        <c:axId val="9285299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СПО!$BG$13834:$BJ$13834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4.4921230307576892</c:v>
                </c:pt>
                <c:pt idx="2">
                  <c:v>4.4876219054763693</c:v>
                </c:pt>
                <c:pt idx="3">
                  <c:v>4.4813703425856461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980-4E75-BDEB-C6C9A70FA791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СПО!$BG$13835:$BJ$13835</c:f>
              <c:numCache>
                <c:formatCode>0.00</c:formatCode>
                <c:ptCount val="4"/>
                <c:pt idx="0">
                  <c:v>4.35773635751179</c:v>
                </c:pt>
                <c:pt idx="1">
                  <c:v>4.4381315966763983</c:v>
                </c:pt>
                <c:pt idx="2">
                  <c:v>4.471367617336627</c:v>
                </c:pt>
                <c:pt idx="3">
                  <c:v>4.4518302268133843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980-4E75-BDEB-C6C9A70FA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834432"/>
        <c:axId val="92852992"/>
      </c:lineChart>
      <c:catAx>
        <c:axId val="9283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2852992"/>
        <c:crosses val="autoZero"/>
        <c:auto val="1"/>
        <c:lblAlgn val="ctr"/>
        <c:lblOffset val="100"/>
        <c:noMultiLvlLbl val="0"/>
      </c:catAx>
      <c:valAx>
        <c:axId val="928529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28344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5024199131773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СПО!$G$13821:$J$13821</c:f>
              <c:numCache>
                <c:formatCode>0.00</c:formatCode>
                <c:ptCount val="4"/>
                <c:pt idx="0">
                  <c:v>4.4615384615384617</c:v>
                </c:pt>
                <c:pt idx="1">
                  <c:v>4.5512820512820511</c:v>
                </c:pt>
                <c:pt idx="2">
                  <c:v>4.6025641025641022</c:v>
                </c:pt>
                <c:pt idx="3">
                  <c:v>4.5256410256410255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1C-4E7C-AF96-005E9F30221A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СПО!$G$13822:$J$13822</c:f>
              <c:numCache>
                <c:formatCode>0.00</c:formatCode>
                <c:ptCount val="4"/>
                <c:pt idx="0">
                  <c:v>4.4259259259259256</c:v>
                </c:pt>
                <c:pt idx="1">
                  <c:v>4.3888888888888893</c:v>
                </c:pt>
                <c:pt idx="2">
                  <c:v>4.3703703703703702</c:v>
                </c:pt>
                <c:pt idx="3">
                  <c:v>4.333333333333333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1C-4E7C-AF96-005E9F302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747328"/>
        <c:axId val="8176588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СПО!$G$13834:$J$13834</c:f>
              <c:numCache>
                <c:formatCode>0.00</c:formatCode>
                <c:ptCount val="4"/>
                <c:pt idx="0">
                  <c:v>4.504376094023506</c:v>
                </c:pt>
                <c:pt idx="1">
                  <c:v>4.5311327831957993</c:v>
                </c:pt>
                <c:pt idx="2">
                  <c:v>4.5783945986496626</c:v>
                </c:pt>
                <c:pt idx="3">
                  <c:v>4.51712928232058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81C-4E7C-AF96-005E9F30221A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СПО!$G$13835:$J$13835</c:f>
              <c:numCache>
                <c:formatCode>0.00</c:formatCode>
                <c:ptCount val="4"/>
                <c:pt idx="0">
                  <c:v>4.4857399505951046</c:v>
                </c:pt>
                <c:pt idx="1">
                  <c:v>4.5019088255108919</c:v>
                </c:pt>
                <c:pt idx="2">
                  <c:v>4.5421270718232041</c:v>
                </c:pt>
                <c:pt idx="3">
                  <c:v>4.4958454974174717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81C-4E7C-AF96-005E9F302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747328"/>
        <c:axId val="81765888"/>
      </c:lineChart>
      <c:catAx>
        <c:axId val="8174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1765888"/>
        <c:crosses val="autoZero"/>
        <c:auto val="1"/>
        <c:lblAlgn val="ctr"/>
        <c:lblOffset val="100"/>
        <c:noMultiLvlLbl val="0"/>
      </c:catAx>
      <c:valAx>
        <c:axId val="8176588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1747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СПО!$BG$13836:$BJ$13836</c:f>
              <c:numCache>
                <c:formatCode>0.00</c:formatCode>
                <c:ptCount val="4"/>
                <c:pt idx="0">
                  <c:v>0.19632792813588029</c:v>
                </c:pt>
                <c:pt idx="1">
                  <c:v>2.0697482062823624E-2</c:v>
                </c:pt>
                <c:pt idx="2">
                  <c:v>0.1149421970877329</c:v>
                </c:pt>
                <c:pt idx="3">
                  <c:v>0.18529632408102081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83-4C32-B74D-D45719C15A2D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СПО!$BG$13837:$BJ$13837</c:f>
              <c:numCache>
                <c:formatCode>0.00</c:formatCode>
                <c:ptCount val="4"/>
                <c:pt idx="0">
                  <c:v>-0.13551413528956768</c:v>
                </c:pt>
                <c:pt idx="1">
                  <c:v>-0.14183530038010161</c:v>
                </c:pt>
                <c:pt idx="2">
                  <c:v>-0.11951576548477494</c:v>
                </c:pt>
                <c:pt idx="3">
                  <c:v>2.9651254668097593E-2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783-4C32-B74D-D45719C15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725184"/>
        <c:axId val="129726720"/>
      </c:barChart>
      <c:catAx>
        <c:axId val="12972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29726720"/>
        <c:crosses val="autoZero"/>
        <c:auto val="1"/>
        <c:lblAlgn val="ctr"/>
        <c:lblOffset val="100"/>
        <c:noMultiLvlLbl val="0"/>
      </c:catAx>
      <c:valAx>
        <c:axId val="129726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97251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73641470616568E-2"/>
          <c:y val="0.122833307221405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СПО!$BG$13849:$BJ$13849</c:f>
              <c:numCache>
                <c:formatCode>0.00</c:formatCode>
                <c:ptCount val="4"/>
                <c:pt idx="0">
                  <c:v>4.5286624203821653</c:v>
                </c:pt>
                <c:pt idx="1">
                  <c:v>4.630573248407643</c:v>
                </c:pt>
                <c:pt idx="2">
                  <c:v>4.630573248407643</c:v>
                </c:pt>
                <c:pt idx="3">
                  <c:v>4.6687898089171975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9E-46A8-8AA9-FE64B2338D34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СПО!$BG$13850:$BJ$13850</c:f>
              <c:numCache>
                <c:formatCode>0.00</c:formatCode>
                <c:ptCount val="4"/>
                <c:pt idx="0">
                  <c:v>4.5116279069767442</c:v>
                </c:pt>
                <c:pt idx="1">
                  <c:v>4.6104651162790695</c:v>
                </c:pt>
                <c:pt idx="2">
                  <c:v>4.691860465116279</c:v>
                </c:pt>
                <c:pt idx="3">
                  <c:v>4.6744186046511631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9E-46A8-8AA9-FE64B2338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068864"/>
        <c:axId val="130070784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СПО!$BG$13862:$BJ$13862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49E-46A8-8AA9-FE64B2338D34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СПО!$BG$13863:$BJ$13863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49E-46A8-8AA9-FE64B2338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068864"/>
        <c:axId val="130070784"/>
      </c:lineChart>
      <c:catAx>
        <c:axId val="13006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0070784"/>
        <c:crosses val="autoZero"/>
        <c:auto val="1"/>
        <c:lblAlgn val="ctr"/>
        <c:lblOffset val="100"/>
        <c:noMultiLvlLbl val="0"/>
      </c:catAx>
      <c:valAx>
        <c:axId val="1300707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0068864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6866214091659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СПО!$BG$13862:$BJ$13862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1F-4095-A746-DF6DC1EF1145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СПО!$BG$13863:$BJ$13863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1F-4095-A746-DF6DC1EF1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128128"/>
        <c:axId val="130134016"/>
      </c:barChart>
      <c:catAx>
        <c:axId val="13012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30134016"/>
        <c:crosses val="autoZero"/>
        <c:auto val="1"/>
        <c:lblAlgn val="ctr"/>
        <c:lblOffset val="100"/>
        <c:noMultiLvlLbl val="0"/>
      </c:catAx>
      <c:valAx>
        <c:axId val="1301340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0128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5401742545339728"/>
          <c:w val="0.57374231783680607"/>
          <c:h val="0.5150066767969793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СПО!$BG$13822:$BJ$13822</c:f>
              <c:numCache>
                <c:formatCode>0.00</c:formatCode>
                <c:ptCount val="4"/>
                <c:pt idx="0">
                  <c:v>4.2222222222222223</c:v>
                </c:pt>
                <c:pt idx="1">
                  <c:v>4.2962962962962967</c:v>
                </c:pt>
                <c:pt idx="2">
                  <c:v>4.3518518518518521</c:v>
                </c:pt>
                <c:pt idx="3">
                  <c:v>4.4814814814814818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C-4E79-8B45-251E7D59D4E8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СПО!$BG$13850:$BJ$13850</c:f>
              <c:numCache>
                <c:formatCode>0.00</c:formatCode>
                <c:ptCount val="4"/>
                <c:pt idx="0">
                  <c:v>4.5116279069767442</c:v>
                </c:pt>
                <c:pt idx="1">
                  <c:v>4.6104651162790695</c:v>
                </c:pt>
                <c:pt idx="2">
                  <c:v>4.691860465116279</c:v>
                </c:pt>
                <c:pt idx="3">
                  <c:v>4.6744186046511631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BC-4E79-8B45-251E7D59D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71104"/>
        <c:axId val="13028147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СПО!$BG$13821:$BJ$13821</c:f>
              <c:numCache>
                <c:formatCode>0.00</c:formatCode>
                <c:ptCount val="4"/>
                <c:pt idx="0">
                  <c:v>4.5769230769230766</c:v>
                </c:pt>
                <c:pt idx="1">
                  <c:v>4.5128205128205128</c:v>
                </c:pt>
                <c:pt idx="2">
                  <c:v>4.6025641025641022</c:v>
                </c:pt>
                <c:pt idx="3">
                  <c:v>4.666666666666667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3BC-4E79-8B45-251E7D59D4E8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СПО!$BG$13849:$BJ$13849</c:f>
              <c:numCache>
                <c:formatCode>0.00</c:formatCode>
                <c:ptCount val="4"/>
                <c:pt idx="0">
                  <c:v>4.5286624203821653</c:v>
                </c:pt>
                <c:pt idx="1">
                  <c:v>4.630573248407643</c:v>
                </c:pt>
                <c:pt idx="2">
                  <c:v>4.630573248407643</c:v>
                </c:pt>
                <c:pt idx="3">
                  <c:v>4.6687898089171975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3BC-4E79-8B45-251E7D59D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271104"/>
        <c:axId val="130281472"/>
      </c:lineChart>
      <c:catAx>
        <c:axId val="13027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0281472"/>
        <c:crosses val="autoZero"/>
        <c:auto val="1"/>
        <c:lblAlgn val="ctr"/>
        <c:lblOffset val="100"/>
        <c:noMultiLvlLbl val="0"/>
      </c:catAx>
      <c:valAx>
        <c:axId val="13028147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0271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021130651051908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СПО!$BG$13868:$BJ$13868</c:f>
              <c:numCache>
                <c:formatCode>0.00</c:formatCode>
                <c:ptCount val="4"/>
                <c:pt idx="0">
                  <c:v>-4.8260656540911384E-2</c:v>
                </c:pt>
                <c:pt idx="1">
                  <c:v>0.11775273558713018</c:v>
                </c:pt>
                <c:pt idx="2">
                  <c:v>2.800914584354075E-2</c:v>
                </c:pt>
                <c:pt idx="3">
                  <c:v>2.123142250530563E-3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E1-4C7D-A321-41177B990BC2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СПО!$BG$13869:$BJ$13869</c:f>
              <c:numCache>
                <c:formatCode>0.00</c:formatCode>
                <c:ptCount val="4"/>
                <c:pt idx="0">
                  <c:v>0.28940568475452189</c:v>
                </c:pt>
                <c:pt idx="1">
                  <c:v>0.3141688199827728</c:v>
                </c:pt>
                <c:pt idx="2">
                  <c:v>0.34000861326442688</c:v>
                </c:pt>
                <c:pt idx="3">
                  <c:v>0.19293712316968126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E1-4C7D-A321-41177B990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16320"/>
        <c:axId val="130217856"/>
      </c:barChart>
      <c:catAx>
        <c:axId val="13021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30217856"/>
        <c:crosses val="autoZero"/>
        <c:auto val="1"/>
        <c:lblAlgn val="ctr"/>
        <c:lblOffset val="100"/>
        <c:noMultiLvlLbl val="0"/>
      </c:catAx>
      <c:valAx>
        <c:axId val="130217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02163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9673409988371E-2"/>
          <c:y val="0.12679632151244252"/>
          <c:w val="0.58604248486138255"/>
          <c:h val="0.23801630059400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СПО!$BK$13792:$BO$13792</c:f>
              <c:numCache>
                <c:formatCode>0.00</c:formatCode>
                <c:ptCount val="5"/>
                <c:pt idx="0">
                  <c:v>4.536290322580645</c:v>
                </c:pt>
                <c:pt idx="1">
                  <c:v>4.564516129032258</c:v>
                </c:pt>
                <c:pt idx="2">
                  <c:v>4.536290322580645</c:v>
                </c:pt>
                <c:pt idx="3">
                  <c:v>4.584677419354839</c:v>
                </c:pt>
                <c:pt idx="4">
                  <c:v>4.681451612903226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5C-4AA4-804F-05EF16BF45D7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СПО!$BK$13793:$BO$13793</c:f>
              <c:numCache>
                <c:formatCode>0.00</c:formatCode>
                <c:ptCount val="5"/>
                <c:pt idx="0">
                  <c:v>4.5515873015873014</c:v>
                </c:pt>
                <c:pt idx="1">
                  <c:v>4.5396825396825395</c:v>
                </c:pt>
                <c:pt idx="2">
                  <c:v>4.5816733067729087</c:v>
                </c:pt>
                <c:pt idx="3">
                  <c:v>4.5657370517928291</c:v>
                </c:pt>
                <c:pt idx="4">
                  <c:v>4.5793650793650791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5C-4AA4-804F-05EF16BF4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469696"/>
        <c:axId val="1314716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СПО!$BK$13806:$BO$13806</c:f>
              <c:numCache>
                <c:formatCode>0.00</c:formatCode>
                <c:ptCount val="5"/>
                <c:pt idx="0">
                  <c:v>4.4274454492657433</c:v>
                </c:pt>
                <c:pt idx="1">
                  <c:v>4.3889488094250391</c:v>
                </c:pt>
                <c:pt idx="2">
                  <c:v>4.3650543433170164</c:v>
                </c:pt>
                <c:pt idx="3">
                  <c:v>4.4517547498548078</c:v>
                </c:pt>
                <c:pt idx="4">
                  <c:v>4.4373185099145438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05C-4AA4-804F-05EF16BF45D7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СПО!$BK$13807:$BO$13807</c:f>
              <c:numCache>
                <c:formatCode>0.00</c:formatCode>
                <c:ptCount val="5"/>
                <c:pt idx="0">
                  <c:v>4.4441660973202763</c:v>
                </c:pt>
                <c:pt idx="1">
                  <c:v>4.410954712362301</c:v>
                </c:pt>
                <c:pt idx="2">
                  <c:v>4.3995870296726824</c:v>
                </c:pt>
                <c:pt idx="3">
                  <c:v>4.4733908528670687</c:v>
                </c:pt>
                <c:pt idx="4">
                  <c:v>4.4632370031765705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05C-4AA4-804F-05EF16BF4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469696"/>
        <c:axId val="131471616"/>
      </c:lineChart>
      <c:catAx>
        <c:axId val="13146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31471616"/>
        <c:crosses val="autoZero"/>
        <c:auto val="1"/>
        <c:lblAlgn val="ctr"/>
        <c:lblOffset val="100"/>
        <c:noMultiLvlLbl val="0"/>
      </c:catAx>
      <c:valAx>
        <c:axId val="1314716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469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0389211217018925"/>
          <c:w val="0.57510731920180735"/>
          <c:h val="0.17139403627178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СПО!$BK$13808:$BO$13808</c:f>
              <c:numCache>
                <c:formatCode>0.00</c:formatCode>
                <c:ptCount val="5"/>
                <c:pt idx="0">
                  <c:v>0.10884487331490167</c:v>
                </c:pt>
                <c:pt idx="1">
                  <c:v>0.17556731960721894</c:v>
                </c:pt>
                <c:pt idx="2">
                  <c:v>0.17123597926362866</c:v>
                </c:pt>
                <c:pt idx="3">
                  <c:v>0.13292266950003118</c:v>
                </c:pt>
                <c:pt idx="4">
                  <c:v>0.24413310298868218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29-4707-BC6B-EDBD35CB84F7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СПО!$BK$13809:$BO$13809</c:f>
              <c:numCache>
                <c:formatCode>0.00</c:formatCode>
                <c:ptCount val="5"/>
                <c:pt idx="0">
                  <c:v>0.10742120426702506</c:v>
                </c:pt>
                <c:pt idx="1">
                  <c:v>0.12872782732023857</c:v>
                </c:pt>
                <c:pt idx="2">
                  <c:v>0.18208627710022629</c:v>
                </c:pt>
                <c:pt idx="3">
                  <c:v>9.2346198925760348E-2</c:v>
                </c:pt>
                <c:pt idx="4">
                  <c:v>0.11612807618850862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29-4707-BC6B-EDBD35CB8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520768"/>
        <c:axId val="131530752"/>
      </c:barChart>
      <c:catAx>
        <c:axId val="13152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31530752"/>
        <c:crosses val="autoZero"/>
        <c:auto val="1"/>
        <c:lblAlgn val="ctr"/>
        <c:lblOffset val="100"/>
        <c:noMultiLvlLbl val="0"/>
      </c:catAx>
      <c:valAx>
        <c:axId val="1315307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5207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522043297219427"/>
          <c:w val="0.57647232056680875"/>
          <c:h val="0.2443781698340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СПО!$BK$13821:$BO$13821</c:f>
              <c:numCache>
                <c:formatCode>0.00</c:formatCode>
                <c:ptCount val="5"/>
                <c:pt idx="0">
                  <c:v>4.5</c:v>
                </c:pt>
                <c:pt idx="1">
                  <c:v>4.4102564102564106</c:v>
                </c:pt>
                <c:pt idx="2">
                  <c:v>4.4743589743589745</c:v>
                </c:pt>
                <c:pt idx="3">
                  <c:v>4.5128205128205128</c:v>
                </c:pt>
                <c:pt idx="4">
                  <c:v>4.6794871794871797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6E-4D59-A8A4-160350209065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СПО!$BK$13822:$BO$13822</c:f>
              <c:numCache>
                <c:formatCode>0.00</c:formatCode>
                <c:ptCount val="5"/>
                <c:pt idx="0">
                  <c:v>4.3703703703703702</c:v>
                </c:pt>
                <c:pt idx="1">
                  <c:v>4.3703703703703702</c:v>
                </c:pt>
                <c:pt idx="2">
                  <c:v>4.3148148148148149</c:v>
                </c:pt>
                <c:pt idx="3">
                  <c:v>4.2592592592592595</c:v>
                </c:pt>
                <c:pt idx="4">
                  <c:v>4.3518518518518521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6E-4D59-A8A4-160350209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586304"/>
        <c:axId val="13160896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СПО!$BK$13834:$BO$13834</c:f>
              <c:numCache>
                <c:formatCode>0.00</c:formatCode>
                <c:ptCount val="5"/>
                <c:pt idx="0">
                  <c:v>4.6159039759939988</c:v>
                </c:pt>
                <c:pt idx="1">
                  <c:v>4.5356339084771191</c:v>
                </c:pt>
                <c:pt idx="2">
                  <c:v>4.5031257814453616</c:v>
                </c:pt>
                <c:pt idx="3">
                  <c:v>4.5938984746186549</c:v>
                </c:pt>
                <c:pt idx="4">
                  <c:v>4.5536384096024003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36E-4D59-A8A4-160350209065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СПО!$BK$13835:$BO$13835</c:f>
              <c:numCache>
                <c:formatCode>0.00</c:formatCode>
                <c:ptCount val="5"/>
                <c:pt idx="0">
                  <c:v>4.6063441350981291</c:v>
                </c:pt>
                <c:pt idx="1">
                  <c:v>4.5195876288659793</c:v>
                </c:pt>
                <c:pt idx="2">
                  <c:v>4.5091701054562128</c:v>
                </c:pt>
                <c:pt idx="3">
                  <c:v>4.5438957475994517</c:v>
                </c:pt>
                <c:pt idx="4">
                  <c:v>4.5349264705882355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36E-4D59-A8A4-160350209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586304"/>
        <c:axId val="131608960"/>
      </c:lineChart>
      <c:catAx>
        <c:axId val="13158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31608960"/>
        <c:crosses val="autoZero"/>
        <c:auto val="1"/>
        <c:lblAlgn val="ctr"/>
        <c:lblOffset val="100"/>
        <c:noMultiLvlLbl val="0"/>
      </c:catAx>
      <c:valAx>
        <c:axId val="13160896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5863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9.583341555989712E-2"/>
          <c:w val="0.57920232329681154"/>
          <c:h val="0.16286878613857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СПО!$BK$13836:$BO$13836</c:f>
              <c:numCache>
                <c:formatCode>0.00</c:formatCode>
                <c:ptCount val="5"/>
                <c:pt idx="0">
                  <c:v>-0.11590397599399882</c:v>
                </c:pt>
                <c:pt idx="1">
                  <c:v>-0.12537749822070854</c:v>
                </c:pt>
                <c:pt idx="2">
                  <c:v>-2.8766807086387125E-2</c:v>
                </c:pt>
                <c:pt idx="3">
                  <c:v>-8.1077961798142084E-2</c:v>
                </c:pt>
                <c:pt idx="4">
                  <c:v>0.12584876988477944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C4-4A84-8257-04319743A4A5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СПО!$BK$13837:$BO$13837</c:f>
              <c:numCache>
                <c:formatCode>0.00</c:formatCode>
                <c:ptCount val="5"/>
                <c:pt idx="0">
                  <c:v>-0.23597376472775888</c:v>
                </c:pt>
                <c:pt idx="1">
                  <c:v>-0.14921725849560907</c:v>
                </c:pt>
                <c:pt idx="2">
                  <c:v>-0.19435529064139789</c:v>
                </c:pt>
                <c:pt idx="3">
                  <c:v>-0.28463648834019217</c:v>
                </c:pt>
                <c:pt idx="4">
                  <c:v>-0.18307461873638342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C4-4A84-8257-04319743A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649920"/>
        <c:axId val="131651456"/>
      </c:barChart>
      <c:catAx>
        <c:axId val="13164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31651456"/>
        <c:crosses val="autoZero"/>
        <c:auto val="1"/>
        <c:lblAlgn val="ctr"/>
        <c:lblOffset val="100"/>
        <c:noMultiLvlLbl val="0"/>
      </c:catAx>
      <c:valAx>
        <c:axId val="1316514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6499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510731645135249"/>
          <c:h val="0.23547785568522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СПО!$BK$13849:$BO$13849</c:f>
              <c:numCache>
                <c:formatCode>0.00</c:formatCode>
                <c:ptCount val="5"/>
                <c:pt idx="0">
                  <c:v>4.5414012738853504</c:v>
                </c:pt>
                <c:pt idx="1">
                  <c:v>4.6178343949044587</c:v>
                </c:pt>
                <c:pt idx="2">
                  <c:v>4.5541401273885347</c:v>
                </c:pt>
                <c:pt idx="3">
                  <c:v>4.5859872611464967</c:v>
                </c:pt>
                <c:pt idx="4">
                  <c:v>4.6687898089171975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61-4B83-B9D5-EC2BC304840C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СПО!$BK$13850:$BO$13850</c:f>
              <c:numCache>
                <c:formatCode>0.00</c:formatCode>
                <c:ptCount val="5"/>
                <c:pt idx="0">
                  <c:v>4.6315789473684212</c:v>
                </c:pt>
                <c:pt idx="1">
                  <c:v>4.6081871345029244</c:v>
                </c:pt>
                <c:pt idx="2">
                  <c:v>4.6411764705882357</c:v>
                </c:pt>
                <c:pt idx="3">
                  <c:v>4.6705882352941179</c:v>
                </c:pt>
                <c:pt idx="4">
                  <c:v>4.666666666666667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61-4B83-B9D5-EC2BC3048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744128"/>
        <c:axId val="13174604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СПО!$BK$13862:$BO$13862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C61-4B83-B9D5-EC2BC304840C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СПО!$BK$13863:$BO$13863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C61-4B83-B9D5-EC2BC3048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744128"/>
        <c:axId val="131746048"/>
      </c:lineChart>
      <c:catAx>
        <c:axId val="13174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31746048"/>
        <c:crosses val="autoZero"/>
        <c:auto val="1"/>
        <c:lblAlgn val="ctr"/>
        <c:lblOffset val="100"/>
        <c:noMultiLvlLbl val="0"/>
      </c:catAx>
      <c:valAx>
        <c:axId val="1317460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1744128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760919 Пошехонский аграрно-политехнический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0.0463</cdr:x>
      <cdr:y>0.90177</cdr:y>
    </cdr:from>
    <cdr:to>
      <cdr:x>0.95993</cdr:x>
      <cdr:y>0.98499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0696" y="5474803"/>
          <a:ext cx="8497956" cy="505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Диаграмма позволяет сопоставить уровень удовлетворённости обучающихся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0.14174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65188"/>
          <a:ext cx="2957963" cy="462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0.10652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47700"/>
          <a:ext cx="2963424" cy="48218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0.13628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28675"/>
          <a:ext cx="2963424" cy="46409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/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</cdr:y>
    </cdr:from>
    <cdr:to>
      <cdr:x>0.9961</cdr:x>
      <cdr:y>0.10688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3.xml><?xml version="1.0" encoding="utf-8"?>
<c:userShapes xmlns:c="http://schemas.openxmlformats.org/drawingml/2006/chart">
  <cdr:relSizeAnchor xmlns:cdr="http://schemas.openxmlformats.org/drawingml/2006/chartDrawing">
    <cdr:from>
      <cdr:x>0.03415</cdr:x>
      <cdr:y>0.914</cdr:y>
    </cdr:from>
    <cdr:to>
      <cdr:x>0.98888</cdr:x>
      <cdr:y>0.96358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00" y="5581207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A84BCC0B-4074-4F61-AA80-7C97D71D82E4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4609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13. Сформированность у выпускников навыков самоорганизованности в работе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50"/>
          <a:ext cx="2963424" cy="47647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5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0.90953</cdr:y>
    </cdr:from>
    <cdr:to>
      <cdr:x>0.97163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6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0.91109</cdr:y>
    </cdr:from>
    <cdr:to>
      <cdr:x>0.97163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7.xml><?xml version="1.0" encoding="utf-8"?>
<c:userShapes xmlns:c="http://schemas.openxmlformats.org/drawingml/2006/chart">
  <cdr:relSizeAnchor xmlns:cdr="http://schemas.openxmlformats.org/drawingml/2006/chartDrawing">
    <cdr:from>
      <cdr:x>0.01682</cdr:x>
      <cdr:y>0.90754</cdr:y>
    </cdr:from>
    <cdr:to>
      <cdr:x>0.97154</cdr:x>
      <cdr:y>0.95712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297" y="5508786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0.10965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6750"/>
          <a:ext cx="2963424" cy="48028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9.xml><?xml version="1.0" encoding="utf-8"?>
<c:userShapes xmlns:c="http://schemas.openxmlformats.org/drawingml/2006/chart">
  <cdr:relSizeAnchor xmlns:cdr="http://schemas.openxmlformats.org/drawingml/2006/chartDrawing">
    <cdr:from>
      <cdr:x>0.01896</cdr:x>
      <cdr:y>0.91266</cdr:y>
    </cdr:from>
    <cdr:to>
      <cdr:x>0.97368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41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0.16645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1016000"/>
          <a:ext cx="2957963" cy="4474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0.91158</cdr:y>
    </cdr:from>
    <cdr:to>
      <cdr:x>1</cdr:x>
      <cdr:y>0.96116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664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503A1E-E303-48E2-AF8E-392565D99EB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0.90554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1"/>
          <a:ext cx="2963424" cy="474437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0.10182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9126"/>
          <a:ext cx="2963424" cy="48504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71525"/>
          <a:ext cx="2963424" cy="46980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0.92049</cdr:y>
    </cdr:from>
    <cdr:to>
      <cdr:x>0.97061</cdr:x>
      <cdr:y>0.97007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72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0.09242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61975"/>
          <a:ext cx="2963424" cy="49076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0.00052</cdr:y>
    </cdr:from>
    <cdr:to>
      <cdr:x>1</cdr:x>
      <cdr:y>0.06871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31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0.12553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62000"/>
          <a:ext cx="2959342" cy="46979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0.90871</cdr:y>
    </cdr:from>
    <cdr:to>
      <cdr:x>0.97061</cdr:x>
      <cdr:y>0.95829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5638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1196"/>
          <a:ext cx="2963424" cy="484838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7.xml><?xml version="1.0" encoding="utf-8"?>
<c:userShapes xmlns:c="http://schemas.openxmlformats.org/drawingml/2006/chart">
  <cdr:relSizeAnchor xmlns:cdr="http://schemas.openxmlformats.org/drawingml/2006/chartDrawing">
    <cdr:from>
      <cdr:x>0.01487</cdr:x>
      <cdr:y>0.91109</cdr:y>
    </cdr:from>
    <cdr:to>
      <cdr:x>0.96959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1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8.xml><?xml version="1.0" encoding="utf-8"?>
<c:userShapes xmlns:c="http://schemas.openxmlformats.org/drawingml/2006/chart">
  <cdr:relSizeAnchor xmlns:cdr="http://schemas.openxmlformats.org/drawingml/2006/chartDrawing">
    <cdr:from>
      <cdr:x>0.00103</cdr:x>
      <cdr:y>0.90021</cdr:y>
    </cdr:from>
    <cdr:to>
      <cdr:x>0.99385</cdr:x>
      <cdr:y>0.94979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" y="5496250"/>
          <a:ext cx="9220200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9.xml><?xml version="1.0" encoding="utf-8"?>
<c:userShapes xmlns:c="http://schemas.openxmlformats.org/drawingml/2006/chart">
  <cdr:relSizeAnchor xmlns:cdr="http://schemas.openxmlformats.org/drawingml/2006/chartDrawing">
    <cdr:from>
      <cdr:x>0.02662</cdr:x>
      <cdr:y>0.89251</cdr:y>
    </cdr:from>
    <cdr:to>
      <cdr:x>0.98135</cdr:x>
      <cdr:y>0.94209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174" y="5449237"/>
          <a:ext cx="8866458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33D6C18F-32E7-4A4E-B0CB-CB9F2AEE5F7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0.12688</cdr:y>
    </cdr:from>
    <cdr:to>
      <cdr:x>0.98481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99362" y="771525"/>
          <a:ext cx="2963330" cy="471277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0.11183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682625"/>
          <a:ext cx="2957963" cy="48078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0.91266</cdr:y>
    </cdr:from>
    <cdr:to>
      <cdr:x>0.96856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599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0.08615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23875"/>
          <a:ext cx="2963424" cy="494570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57250"/>
          <a:ext cx="2959342" cy="46026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0.91422</cdr:y>
    </cdr:from>
    <cdr:to>
      <cdr:x>0.97061</cdr:x>
      <cdr:y>0.9638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591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6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7.xml><?xml version="1.0" encoding="utf-8"?>
<c:userShapes xmlns:c="http://schemas.openxmlformats.org/drawingml/2006/chart">
  <cdr:relSizeAnchor xmlns:cdr="http://schemas.openxmlformats.org/drawingml/2006/chartDrawing">
    <cdr:from>
      <cdr:x>0.0421</cdr:x>
      <cdr:y>0.90796</cdr:y>
    </cdr:from>
    <cdr:to>
      <cdr:x>0.99682</cdr:x>
      <cdr:y>0.95753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337" y="554428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F862AAB-6C68-4C62-8730-D13EE4B47FFA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0.67117</cdr:x>
      <cdr:y>0.11905</cdr:y>
    </cdr:from>
    <cdr:to>
      <cdr:x>0.98967</cdr:x>
      <cdr:y>0.91294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4579" y="723901"/>
          <a:ext cx="2963330" cy="48274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4375"/>
          <a:ext cx="2963424" cy="47552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7152"/>
          <a:ext cx="2963424" cy="4732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1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93" y="50592"/>
          <a:ext cx="9253127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0.10808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57226"/>
          <a:ext cx="2963424" cy="48123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0.07832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425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0.13338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09625"/>
          <a:ext cx="2959342" cy="46503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5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5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 b="1"/>
        </a:p>
      </cdr:txBody>
    </cdr:sp>
  </cdr:relSizeAnchor>
</c:userShapes>
</file>

<file path=ppt/drawings/drawing136.xml><?xml version="1.0" encoding="utf-8"?>
<c:userShapes xmlns:c="http://schemas.openxmlformats.org/drawingml/2006/chart">
  <cdr:relSizeAnchor xmlns:cdr="http://schemas.openxmlformats.org/drawingml/2006/chartDrawing">
    <cdr:from>
      <cdr:x>0.75719</cdr:x>
      <cdr:y>0.03245</cdr:y>
    </cdr:from>
    <cdr:to>
      <cdr:x>0.98291</cdr:x>
      <cdr:y>0.56932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3957" y="182217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7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 b="1"/>
        </a:p>
      </cdr:txBody>
    </cdr:sp>
  </cdr:relSizeAnchor>
</c:userShapes>
</file>

<file path=ppt/drawings/drawing138.xml><?xml version="1.0" encoding="utf-8"?>
<c:userShapes xmlns:c="http://schemas.openxmlformats.org/drawingml/2006/chart">
  <cdr:relSizeAnchor xmlns:cdr="http://schemas.openxmlformats.org/drawingml/2006/chartDrawing">
    <cdr:from>
      <cdr:x>0.77077</cdr:x>
      <cdr:y>0.00565</cdr:y>
    </cdr:from>
    <cdr:to>
      <cdr:x>0.99648</cdr:x>
      <cdr:y>0.54213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99300" y="317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рабочих профессий,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9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 b="1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solidFill>
              <a:srgbClr val="C00000"/>
            </a:solidFill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40.xml><?xml version="1.0" encoding="utf-8"?>
<c:userShapes xmlns:c="http://schemas.openxmlformats.org/drawingml/2006/chart">
  <cdr:relSizeAnchor xmlns:cdr="http://schemas.openxmlformats.org/drawingml/2006/chartDrawing">
    <cdr:from>
      <cdr:x>0.75733</cdr:x>
      <cdr:y>0.01243</cdr:y>
    </cdr:from>
    <cdr:to>
      <cdr:x>0.98303</cdr:x>
      <cdr:y>0.54891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5475" y="698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специалистов среднего звена,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41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 b="1"/>
        </a:p>
      </cdr:txBody>
    </cdr:sp>
  </cdr:relSizeAnchor>
</c:userShapes>
</file>

<file path=ppt/drawings/drawing1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</c:userShapes>
</file>

<file path=ppt/drawings/drawing143.xml><?xml version="1.0" encoding="utf-8"?>
<c:userShapes xmlns:c="http://schemas.openxmlformats.org/drawingml/2006/chart">
  <cdr:relSizeAnchor xmlns:cdr="http://schemas.openxmlformats.org/drawingml/2006/chartDrawing">
    <cdr:from>
      <cdr:x>0.04606</cdr:x>
      <cdr:y>0.94357</cdr:y>
    </cdr:from>
    <cdr:to>
      <cdr:x>0.98669</cdr:x>
      <cdr:y>0.99216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5" y="5734050"/>
          <a:ext cx="87534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fld id="{BA3F87C0-627F-48FB-852A-7F8656260C5E}" type="TxLink">
            <a:rPr lang="en-US" sz="1100" b="1" i="0" u="none" strike="noStrike">
              <a:solidFill>
                <a:srgbClr val="000000"/>
              </a:solidFill>
              <a:latin typeface="Times New Roman"/>
              <a:cs typeface="Times New Roman"/>
            </a:rPr>
            <a:pPr algn="r"/>
            <a:t>760919 Пошехонский аграрно-политехнический колледж</a:t>
          </a:fld>
          <a:endParaRPr lang="ru-RU" sz="1100"/>
        </a:p>
      </cdr:txBody>
    </cdr:sp>
  </cdr:relSizeAnchor>
</c:userShapes>
</file>

<file path=ppt/drawings/drawing144.xml><?xml version="1.0" encoding="utf-8"?>
<c:userShapes xmlns:c="http://schemas.openxmlformats.org/drawingml/2006/chart">
  <cdr:relSizeAnchor xmlns:cdr="http://schemas.openxmlformats.org/drawingml/2006/chartDrawing">
    <cdr:from>
      <cdr:x>0.37871</cdr:x>
      <cdr:y>0.9279</cdr:y>
    </cdr:from>
    <cdr:to>
      <cdr:x>0.68475</cdr:x>
      <cdr:y>0.98433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563880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/>
            <a:t>Профессии</a:t>
          </a:r>
        </a:p>
      </cdr:txBody>
    </cdr:sp>
  </cdr:relSizeAnchor>
</c:userShapes>
</file>

<file path=ppt/drawings/drawing145.xml><?xml version="1.0" encoding="utf-8"?>
<c:userShapes xmlns:c="http://schemas.openxmlformats.org/drawingml/2006/chart">
  <cdr:relSizeAnchor xmlns:cdr="http://schemas.openxmlformats.org/drawingml/2006/chartDrawing">
    <cdr:from>
      <cdr:x>0.35847</cdr:x>
      <cdr:y>0.93494</cdr:y>
    </cdr:from>
    <cdr:to>
      <cdr:x>0.66455</cdr:x>
      <cdr:y>0.99136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5419" y="568171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/>
            <a:t>Специальности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0.0285</cdr:x>
      <cdr:y>0.8874</cdr:y>
    </cdr:from>
    <cdr:to>
      <cdr:x>0.98322</cdr:x>
      <cdr:y>0.93698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927" y="541876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FBED9630-595E-4A90-824A-F93C0E8C198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0.67107</cdr:x>
      <cdr:y>0.13004</cdr:y>
    </cdr:from>
    <cdr:to>
      <cdr:x>0.98958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2143" y="793750"/>
          <a:ext cx="2957963" cy="465981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2022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1520"/>
          <a:ext cx="2963424" cy="47380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0.14662</cdr:y>
    </cdr:from>
    <cdr:to>
      <cdr:x>0.98799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915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20210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0.13409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5340"/>
          <a:ext cx="2963424" cy="4654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0.71955</cdr:x>
      <cdr:y>0.00836</cdr:y>
    </cdr:from>
    <cdr:to>
      <cdr:x>0.98874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6074" y="50799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обучающихся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0.13033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2480"/>
          <a:ext cx="2963424" cy="46771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89660"/>
          <a:ext cx="2963424" cy="43799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0.17043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36320"/>
          <a:ext cx="2963424" cy="44332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0.90675</cdr:y>
    </cdr:from>
    <cdr:to>
      <cdr:x>0.98164</cdr:x>
      <cdr:y>0.95632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160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157D242-87B0-4A29-81E1-D4FE430A914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0.16134</cdr:y>
    </cdr:from>
    <cdr:to>
      <cdr:x>0.98799</cdr:x>
      <cdr:y>0.89707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28855" y="981074"/>
          <a:ext cx="2963424" cy="44737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3. Осуществление  мер материальной и социальной поддержки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0.15288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96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0.66866</cdr:x>
      <cdr:y>0.14568</cdr:y>
    </cdr:from>
    <cdr:to>
      <cdr:x>0.98717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1235" y="8858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0.15064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914400"/>
          <a:ext cx="2959342" cy="45455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0.98252</cdr:x>
      <cdr:y>0.12171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21080"/>
          <a:ext cx="2963424" cy="44485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760919 Пошехонский аграрно-политехнический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0.03129</cdr:x>
      <cdr:y>0.90996</cdr:y>
    </cdr:from>
    <cdr:to>
      <cdr:x>0.94491</cdr:x>
      <cdr:y>0.98927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0996" y="5524499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рабочих и служащих,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0.89707</cdr:y>
    </cdr:from>
    <cdr:to>
      <cdr:x>1</cdr:x>
      <cdr:y>0.94665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477835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26ACC8-D7D2-414D-AA99-70C4A257FDA7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0.12226</cdr:y>
    </cdr:from>
    <cdr:to>
      <cdr:x>0.98874</cdr:x>
      <cdr:y>0.9007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00631" y="742950"/>
          <a:ext cx="3000519" cy="473055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4. Прочные основы гражданско- правовой грамотности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0.12696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1525"/>
          <a:ext cx="2964030" cy="46946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62000"/>
          <a:ext cx="2964030" cy="47041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37" cy="687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0.11912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23900"/>
          <a:ext cx="2964030" cy="47422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0.11755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14375"/>
          <a:ext cx="2964030" cy="475178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33425"/>
          <a:ext cx="2964030" cy="47327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819150"/>
          <a:ext cx="2964030" cy="46470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0.9007</cdr:y>
    </cdr:from>
    <cdr:to>
      <cdr:x>0.98164</cdr:x>
      <cdr:y>0.95028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161" y="549998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B4AE361-754E-4546-B4E1-0C54D48877B8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0.67346</cdr:x>
      <cdr:y>0.11591</cdr:y>
    </cdr:from>
    <cdr:to>
      <cdr:x>0.99196</cdr:x>
      <cdr:y>0.87531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65885" y="704850"/>
          <a:ext cx="2963331" cy="46177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5. Высокий уровень профессионализма выпускников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0.73081</cdr:x>
      <cdr:y>0.00052</cdr:y>
    </cdr:from>
    <cdr:to>
      <cdr:x>1</cdr:x>
      <cdr:y>0.37304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0850" y="3175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рабочих и служащих,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6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0.91203</cdr:y>
    </cdr:from>
    <cdr:to>
      <cdr:x>0.97061</cdr:x>
      <cdr:y>0.96161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58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0.09398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1500"/>
          <a:ext cx="2963424" cy="4898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0.00752</cdr:y>
    </cdr:from>
    <cdr:to>
      <cdr:x>1</cdr:x>
      <cdr:y>0.08772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45720"/>
          <a:ext cx="9255115" cy="48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0.91329</cdr:y>
    </cdr:from>
    <cdr:to>
      <cdr:x>0.96979</cdr:x>
      <cdr:y>0.96287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5346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0.10276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4840"/>
          <a:ext cx="2963424" cy="48447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0.98136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0.9183</cdr:y>
    </cdr:from>
    <cdr:to>
      <cdr:x>0.96979</cdr:x>
      <cdr:y>0.96788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839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9120"/>
          <a:ext cx="2963424" cy="48904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0.08521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67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0.92007</cdr:y>
    </cdr:from>
    <cdr:to>
      <cdr:x>0.97061</cdr:x>
      <cdr:y>0.96965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4704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0.1161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5972"/>
          <a:ext cx="2963424" cy="476361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0.00666</cdr:x>
      <cdr:y>0.00184</cdr:y>
    </cdr:from>
    <cdr:to>
      <cdr:x>0.99731</cdr:x>
      <cdr:y>0.10873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006" y="11206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0.03644</cdr:x>
      <cdr:y>0.90917</cdr:y>
    </cdr:from>
    <cdr:to>
      <cdr:x>0.99117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765" y="5551672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903FFFE6-5F0D-408D-9540-50B23DEE3EDC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0.67504</cdr:x>
      <cdr:y>0.11748</cdr:y>
    </cdr:from>
    <cdr:to>
      <cdr:x>0.99355</cdr:x>
      <cdr:y>0.89466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0586" y="714376"/>
          <a:ext cx="2963423" cy="47258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6. Давать качественные знания по специальным дисциплинам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0.91454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108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4360"/>
          <a:ext cx="2963424" cy="48752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0.00459</cdr:y>
    </cdr:from>
    <cdr:to>
      <cdr:x>0.99856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794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600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760919 Пошехонский аграрно-политехнический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0.03752</cdr:x>
      <cdr:y>0.91405</cdr:y>
    </cdr:from>
    <cdr:to>
      <cdr:x>0.95114</cdr:x>
      <cdr:y>0.99336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8974" y="5549347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специалистов среднего звена,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0.59275</cdr:x>
      <cdr:y>0.92676</cdr:y>
    </cdr:from>
    <cdr:to>
      <cdr:x>0.99795</cdr:x>
      <cdr:y>0.97634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4974" y="5635382"/>
          <a:ext cx="3769995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0.64389</cdr:x>
      <cdr:y>0.09399</cdr:y>
    </cdr:from>
    <cdr:to>
      <cdr:x>0.9624</cdr:x>
      <cdr:y>0.89479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90730" y="571501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0.00423</cdr:x>
      <cdr:y>0.00313</cdr:y>
    </cdr:from>
    <cdr:to>
      <cdr:x>0.99898</cdr:x>
      <cdr:y>0.07132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380" y="19049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0.10699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49431"/>
          <a:ext cx="2959342" cy="481049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0.91579</cdr:y>
    </cdr:from>
    <cdr:to>
      <cdr:x>0.96979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7220"/>
          <a:ext cx="2963424" cy="48523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0.00507</cdr:x>
      <cdr:y>0.00369</cdr:y>
    </cdr:from>
    <cdr:to>
      <cdr:x>0.99736</cdr:x>
      <cdr:y>0.0819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214" y="22412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0.14098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57250"/>
          <a:ext cx="2963424" cy="46123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0.90433</cdr:y>
    </cdr:from>
    <cdr:to>
      <cdr:x>0.99434</cdr:x>
      <cdr:y>0.95391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2213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D0B4BEE-CABE-4C08-B5AE-FCBA66FE7F4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0.67028</cdr:x>
      <cdr:y>0.12531</cdr:y>
    </cdr:from>
    <cdr:to>
      <cdr:x>0.98878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6299" y="761999"/>
          <a:ext cx="2963330" cy="469286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0.00052</cdr:y>
    </cdr:from>
    <cdr:to>
      <cdr:x>1</cdr:x>
      <cdr:y>0.09868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3175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7. Обеспечение учебного процесса оборудованием, позволяющим использовать современные, в т.ч. компьютерные технологии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3138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0.01253</cdr:y>
    </cdr:from>
    <cdr:to>
      <cdr:x>0.99856</cdr:x>
      <cdr:y>0.08459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762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5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0.72296</cdr:x>
      <cdr:y>0.00836</cdr:y>
    </cdr:from>
    <cdr:to>
      <cdr:x>0.99215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27825" y="50800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специалистов среднего звена,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0.90639</cdr:y>
    </cdr:from>
    <cdr:to>
      <cdr:x>0.96856</cdr:x>
      <cdr:y>0.95597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115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0.15821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62025"/>
          <a:ext cx="2963424" cy="4507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1060"/>
          <a:ext cx="2963424" cy="46085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0.91037</cdr:y>
    </cdr:from>
    <cdr:to>
      <cdr:x>0.99434</cdr:x>
      <cdr:y>0.95995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5905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5CF9B66-89F4-4C12-9B7E-4E56EABA9CD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0.67266</cdr:x>
      <cdr:y>0.12218</cdr:y>
    </cdr:from>
    <cdr:to>
      <cdr:x>0.99117</cdr:x>
      <cdr:y>0.89828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8442" y="742951"/>
          <a:ext cx="2963424" cy="471927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8. Доброжелательное, вежливое, тактичное отношение педагогов к студентам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799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0.08041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0.14254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6775"/>
          <a:ext cx="2963424" cy="46028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66750"/>
          <a:ext cx="2959342" cy="47931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799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5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0.14824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904875"/>
          <a:ext cx="2957963" cy="45855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0.04701</cdr:x>
      <cdr:y>0.01951</cdr:y>
    </cdr:from>
    <cdr:to>
      <cdr:x>0.98376</cdr:x>
      <cdr:y>0.13264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563" y="119064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0.12657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9620"/>
          <a:ext cx="2963424" cy="46999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0.00705</cdr:x>
      <cdr:y>0.91279</cdr:y>
    </cdr:from>
    <cdr:to>
      <cdr:x>0.96178</cdr:x>
      <cdr:y>0.96237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68" y="557382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9B03626-8D3E-409A-8BF7-4AE0DB77CFD3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0.67584</cdr:x>
      <cdr:y>0.13001</cdr:y>
    </cdr:from>
    <cdr:to>
      <cdr:x>0.99434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8029" y="790575"/>
          <a:ext cx="2963330" cy="46642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9. давать качественные знания по общеобразовательным предметам, достаточные для жизни в современном обществе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0.91266</cdr:y>
    </cdr:from>
    <cdr:to>
      <cdr:x>0.97061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49"/>
          <a:ext cx="2963424" cy="47647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0.00365</cdr:y>
    </cdr:from>
    <cdr:to>
      <cdr:x>0.99856</cdr:x>
      <cdr:y>0.10495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2225"/>
          <a:ext cx="9239853" cy="61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</cdr:y>
    </cdr:from>
    <cdr:to>
      <cdr:x>1</cdr:x>
      <cdr:y>0.06819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1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0.11779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6280"/>
          <a:ext cx="2963424" cy="47533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0.15664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52499"/>
          <a:ext cx="2963424" cy="4517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0.04299</cdr:x>
      <cdr:y>0.90909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" y="5524500"/>
          <a:ext cx="8632374" cy="334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0.12782</cdr:y>
    </cdr:from>
    <cdr:to>
      <cdr:x>0.98799</cdr:x>
      <cdr:y>0.48433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6756"/>
          <a:ext cx="2964030" cy="216646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9.xml><?xml version="1.0" encoding="utf-8"?>
<c:userShapes xmlns:c="http://schemas.openxmlformats.org/drawingml/2006/chart">
  <cdr:relSizeAnchor xmlns:cdr="http://schemas.openxmlformats.org/drawingml/2006/chartDrawing">
    <cdr:from>
      <cdr:x>0.01897</cdr:x>
      <cdr:y>0.90312</cdr:y>
    </cdr:from>
    <cdr:to>
      <cdr:x>0.97369</cdr:x>
      <cdr:y>0.9527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323" y="551475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77572E1-CFA9-4468-83AC-E2E457ECE6D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0.6679</cdr:x>
      <cdr:y>0.10902</cdr:y>
    </cdr:from>
    <cdr:to>
      <cdr:x>0.9864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4155" y="662940"/>
          <a:ext cx="2963330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10. Содействие выпускникам в трудоустройстве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0.12224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46125"/>
          <a:ext cx="2957963" cy="47443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800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0.11529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1040"/>
          <a:ext cx="2963424" cy="47685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0.16667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13460"/>
          <a:ext cx="2963424" cy="44561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0.15977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71550"/>
          <a:ext cx="2963424" cy="4498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7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0.90675</cdr:y>
    </cdr:from>
    <cdr:to>
      <cdr:x>1</cdr:x>
      <cdr:y>0.95632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50FFDA4-80AC-4602-B7B6-54AC7F546D0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0.67187</cdr:x>
      <cdr:y>0.12531</cdr:y>
    </cdr:from>
    <cdr:to>
      <cdr:x>0.99037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1092" y="762000"/>
          <a:ext cx="2963330" cy="467085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11. Четко организованные учебные занятия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0.14434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81063"/>
          <a:ext cx="2957963" cy="46093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0.00321</cdr:x>
      <cdr:y>0.01305</cdr:y>
    </cdr:from>
    <cdr:to>
      <cdr:x>0.99795</cdr:x>
      <cdr:y>0.08124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55" y="793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6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0.15194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39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0.13158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0100"/>
          <a:ext cx="2963424" cy="46694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5.xml><?xml version="1.0" encoding="utf-8"?>
<c:userShapes xmlns:c="http://schemas.openxmlformats.org/drawingml/2006/chart">
  <cdr:relSizeAnchor xmlns:cdr="http://schemas.openxmlformats.org/drawingml/2006/chartDrawing">
    <cdr:from>
      <cdr:x>0.01658</cdr:x>
      <cdr:y>0.90917</cdr:y>
    </cdr:from>
    <cdr:to>
      <cdr:x>0.97131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172" y="5551673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593DA5F-BA52-4266-9BCE-196E6E63E62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760919 Пошехонский аграрно-политехнический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12. Четкая организация производственной практикой на современном оборудовании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0.09868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0076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8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0.91266</cdr:y>
    </cdr:from>
    <cdr:to>
      <cdr:x>0.97163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0.91039</cdr:y>
    </cdr:from>
    <cdr:to>
      <cdr:x>0.97061</cdr:x>
      <cdr:y>0.95997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7" y="5526105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760919 Пошехонский аграрно-политехнический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0.12411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53341"/>
          <a:ext cx="2959342" cy="4706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7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8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42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4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99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76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94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0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00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4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E57E3-E058-477D-9F67-913B7740798B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C8427-9245-4498-96AF-E6599818A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54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2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4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8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0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1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4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7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8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0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1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2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3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4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5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7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8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9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0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1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2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3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4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5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7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8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9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0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1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2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3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4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Мониторинг удовлетворенности качеством образования в организациях среднего профессионального образования Ярославской области: 2022 год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35000" y="1270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dirty="0" smtClean="0"/>
              <a:t>Результаты исследования удовлетворенности образованием обучающихся: 760919 Пошехонский аграрно-политехнический колледж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5000" y="1905000"/>
            <a:ext cx="889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dirty="0" smtClean="0"/>
              <a:t>В опросе участвовало 253 человек, в том числе 54 обучающихся </a:t>
            </a:r>
            <a:r>
              <a:rPr lang="ru-RU" smtClean="0"/>
              <a:t>по </a:t>
            </a:r>
            <a:r>
              <a:rPr lang="ru-RU" smtClean="0"/>
              <a:t>рабочим </a:t>
            </a:r>
            <a:r>
              <a:rPr lang="ru-RU" smtClean="0"/>
              <a:t>профессиям, 172 обучающихся по программам подготовки специалистов среднего звена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5000" y="2921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Процент обучающихся, удовлетворенных образованием: 92,49%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5000" y="3175000"/>
            <a:ext cx="8890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Под удовлетворенностью образованием в данной методике предполагается эмоционально-оценочное отношение обучающихся к образовательным результатам и условиям предоставления образования.
Под запросом понимаются стремления, интересы, потребности обучающегося, которые он соотносит с получаемым образованием. 
Интегральным показателем удовлетворённости качеством образования служит   неудовлетворённый запрос. Он измеряется как разница между запросом и удовлетворённостью, может рассматриваться как по отдельным параметрам, так и в целом.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12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96735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085774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193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766039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9072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463036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421368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658578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91786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842046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92421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600883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3448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667987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9582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596946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40531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685982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3987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582390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459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3764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0113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83085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007306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578744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1171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248583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5791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600031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20881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89060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245985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1311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7804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001495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0687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213041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83244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60229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166633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6673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733236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5022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38516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397819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1221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218382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73844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71979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6542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538440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74083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683389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35728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499899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8120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144353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41912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431168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9236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392045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2135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49425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42813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5592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96687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991619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1196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809023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6767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697100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694881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708724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4819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44532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55978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36507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02054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108687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02836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001918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40322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173537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102848"/>
              </p:ext>
            </p:extLst>
          </p:nvPr>
        </p:nvGraphicFramePr>
        <p:xfrm>
          <a:off x="360000" y="360000"/>
          <a:ext cx="8255000" cy="56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054479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228609"/>
              </p:ext>
            </p:extLst>
          </p:nvPr>
        </p:nvGraphicFramePr>
        <p:xfrm>
          <a:off x="360000" y="360000"/>
          <a:ext cx="8255000" cy="56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92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13435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155937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518924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0966296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42399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52012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290297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423612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244641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150869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2148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8749406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38867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93712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21544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478413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73461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749917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325054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778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69367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351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26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7390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2528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0291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19632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95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26714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482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70173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Оцениваемые параметры удовлетворённости образованием.
1. Готовность выпускников к вхождению в производственный коллектив 
2. Забота о сохранении здоровья,безопасных и комфортных условий обучения студентов
3. Осуществление  мер материальной и социальной поддержки студентов
4. Прочные основы гражданско- правовой грамотности
5. Высокий уровень профессионализма выпускников 
6. Давать качественные знания по специальным дисциплинам
7. Обеспечение учебного процесса оборудованием, позволяющим использовать современные, в т.ч. компьютерные технологии
8. Доброжелательное, вежливое, тактичное отношение педагогов к студентам
9. давать качественные знания по общеобразовательным предметам, достаточные для жизни в современном обществе
10. Содействие выпускникам в трудоустройстве
11. Четко организованные учебные занятия
12. Четкая организация производственной практикой на современном оборудовании
13. Сформированность у выпускников навыков самоорганизованности в работе
14. Сформированность  у выпускников навыков  эффективного делового общения
15. Организация интересной, разноообразной внеучебной деятельности студентов
16. Хороший психологический климат в студенческих коллективах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825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21796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998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79707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4940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3447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2703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0857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931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5186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692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92951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900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29916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65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83702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1264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2828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718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91732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909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Структурный анализ удовлетворённости (последние слайды) позволяет выделить наиболее значимые, с точки зрения обучающихся, утверждения. Они имеют самые большие структурные веса и представляют собой своеобразные «точки приложения сил», воздействие на которые обеспечит скорейшее достижение положительных результатов. Голубой ломаной линией представлены структурные веса для ОУ, пунктирной бордовой линией – структурные веса для ЯО. Зелёными столбцами представлены средние значения признаков для ОУ, бордовыми отрезками на этих столбцах – средние значения  для ЯО.
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944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0478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6980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2876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5363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57868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4890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0446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1728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39582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644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49239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167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0696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1757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4718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69439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16224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78581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42263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793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198482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2827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0687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3738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20993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86918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22587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8477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3402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70375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71232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9702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44514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8618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52534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23038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22353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34285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54176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0695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58445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039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0104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0121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84689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68114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16355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2346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6095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88615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727728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94502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902569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95738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71887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58133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30748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3012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73719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02674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49564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5090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69915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810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96383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04219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38711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21115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9036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27747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543728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2708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88540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37590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6078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48980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3710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90390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0179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995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24107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40837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55360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13331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99404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32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18622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429972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27751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335019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02037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688483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75606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18173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9463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4424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3236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14513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31126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70991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5037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097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25009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43759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914257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99677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86710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0430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476018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916296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09396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8731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5641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51537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82984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208878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0047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22043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55772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172848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17355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54592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080281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38077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9845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038384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55996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316092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40837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2992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71377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64664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95736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35344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21924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24281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31705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16435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9720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545434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113216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508949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41542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839925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17620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423149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83410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743325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438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79821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32026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83268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8681</Words>
  <Application>Microsoft Office PowerPoint</Application>
  <PresentationFormat>Произвольный</PresentationFormat>
  <Paragraphs>918</Paragraphs>
  <Slides>148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148</vt:i4>
      </vt:variant>
    </vt:vector>
  </HeadingPairs>
  <TitlesOfParts>
    <vt:vector size="14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Аня</cp:lastModifiedBy>
  <cp:revision>3</cp:revision>
  <dcterms:created xsi:type="dcterms:W3CDTF">2023-01-18T05:55:56Z</dcterms:created>
  <dcterms:modified xsi:type="dcterms:W3CDTF">2023-10-16T10:59:38Z</dcterms:modified>
</cp:coreProperties>
</file>