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9" r:id="rId3"/>
    <p:sldId id="257" r:id="rId4"/>
    <p:sldId id="289" r:id="rId5"/>
    <p:sldId id="260" r:id="rId6"/>
  </p:sldIdLst>
  <p:sldSz cx="6858000" cy="9144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721"/>
    <a:srgbClr val="A20000"/>
    <a:srgbClr val="860000"/>
    <a:srgbClr val="B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2478" y="6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l">
              <a:defRPr sz="13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r">
              <a:defRPr sz="1300" smtClean="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9145F2C4-B779-4106-9C42-55271F7BC51B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l">
              <a:defRPr sz="13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4313" y="9720263"/>
            <a:ext cx="3078162" cy="512762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r">
              <a:defRPr sz="1300" smtClean="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227062B4-673A-43E0-8FCB-CDF86A4DBD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771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l">
              <a:defRPr sz="13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r">
              <a:defRPr sz="1300" smtClean="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60660C65-F27C-48CB-AB3A-9C621AFF79D4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68350"/>
            <a:ext cx="28781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18" tIns="47760" rIns="95518" bIns="4776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4837" cy="4605338"/>
          </a:xfrm>
          <a:prstGeom prst="rect">
            <a:avLst/>
          </a:prstGeom>
        </p:spPr>
        <p:txBody>
          <a:bodyPr vert="horz" lIns="95518" tIns="47760" rIns="95518" bIns="4776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l">
              <a:defRPr sz="13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4313" y="9720263"/>
            <a:ext cx="3078162" cy="512762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r">
              <a:defRPr sz="1300" smtClean="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F1A92C91-EAF1-495C-AAD9-23921A3532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989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>
              <a:ea typeface="宋体"/>
            </a:endParaRPr>
          </a:p>
        </p:txBody>
      </p:sp>
      <p:sp>
        <p:nvSpPr>
          <p:cNvPr id="71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B541E8-535F-4339-9558-56BC95BD6D8F}" type="slidenum">
              <a:rPr lang="ru-RU">
                <a:latin typeface="Arial" charset="0"/>
                <a:ea typeface="宋体"/>
                <a:cs typeface="宋体"/>
              </a:rPr>
              <a:pPr/>
              <a:t>1</a:t>
            </a:fld>
            <a:endParaRPr lang="ru-RU">
              <a:latin typeface="Arial" charset="0"/>
              <a:ea typeface="宋体"/>
              <a:cs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520487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>
              <a:ea typeface="宋体"/>
            </a:endParaRPr>
          </a:p>
        </p:txBody>
      </p:sp>
      <p:sp>
        <p:nvSpPr>
          <p:cNvPr id="921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12543F-DECA-4B9C-8F61-667DAF5650E8}" type="slidenum">
              <a:rPr lang="ru-RU">
                <a:latin typeface="Arial" charset="0"/>
                <a:ea typeface="宋体"/>
                <a:cs typeface="宋体"/>
              </a:rPr>
              <a:pPr/>
              <a:t>2</a:t>
            </a:fld>
            <a:endParaRPr lang="ru-RU">
              <a:latin typeface="Arial" charset="0"/>
              <a:ea typeface="宋体"/>
              <a:cs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4127141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>
              <a:ea typeface="宋体"/>
            </a:endParaRPr>
          </a:p>
        </p:txBody>
      </p:sp>
      <p:sp>
        <p:nvSpPr>
          <p:cNvPr id="1126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8C445A-4B4A-45BE-A66E-6209AA5C28F9}" type="slidenum">
              <a:rPr lang="ru-RU">
                <a:latin typeface="Arial" charset="0"/>
                <a:ea typeface="宋体"/>
                <a:cs typeface="宋体"/>
              </a:rPr>
              <a:pPr/>
              <a:t>3</a:t>
            </a:fld>
            <a:endParaRPr lang="ru-RU">
              <a:latin typeface="Arial" charset="0"/>
              <a:ea typeface="宋体"/>
              <a:cs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2280395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>
              <a:ea typeface="宋体"/>
            </a:endParaRPr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E26071-F7F3-425F-BB12-BA2EA72F9126}" type="slidenum">
              <a:rPr lang="ru-RU">
                <a:latin typeface="Arial" charset="0"/>
                <a:ea typeface="宋体"/>
                <a:cs typeface="宋体"/>
              </a:rPr>
              <a:pPr/>
              <a:t>5</a:t>
            </a:fld>
            <a:endParaRPr lang="ru-RU">
              <a:latin typeface="Arial" charset="0"/>
              <a:ea typeface="宋体"/>
              <a:cs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452140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 userDrawn="1"/>
        </p:nvSpPr>
        <p:spPr>
          <a:xfrm>
            <a:off x="4194175" y="8650288"/>
            <a:ext cx="35512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Copyright © </a:t>
            </a:r>
            <a:r>
              <a:rPr lang="en-US" dirty="0" err="1">
                <a:latin typeface="+mn-lt"/>
                <a:ea typeface="+mn-ea"/>
                <a:cs typeface="+mn-cs"/>
              </a:rPr>
              <a:t>Wondershare</a:t>
            </a:r>
            <a:r>
              <a:rPr lang="en-US" dirty="0">
                <a:latin typeface="+mn-lt"/>
                <a:ea typeface="+mn-ea"/>
                <a:cs typeface="+mn-cs"/>
              </a:rPr>
              <a:t> Software</a:t>
            </a:r>
            <a:endParaRPr lang="zh-CN" alt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67869" y="2840567"/>
            <a:ext cx="5829300" cy="1636183"/>
          </a:xfrm>
          <a:noFill/>
        </p:spPr>
        <p:txBody>
          <a:bodyPr/>
          <a:lstStyle>
            <a:lvl1pPr algn="l">
              <a:defRPr sz="5000" b="1" cap="none" spc="0" baseline="0">
                <a:ln w="9000" cmpd="sng">
                  <a:noFill/>
                  <a:prstDash val="solid"/>
                </a:ln>
                <a:gradFill>
                  <a:gsLst>
                    <a:gs pos="0">
                      <a:srgbClr val="C00000"/>
                    </a:gs>
                    <a:gs pos="43000">
                      <a:srgbClr val="A20000"/>
                    </a:gs>
                    <a:gs pos="100000">
                      <a:srgbClr val="860000"/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9280" y="4476749"/>
            <a:ext cx="4800600" cy="857256"/>
          </a:xfrm>
        </p:spPr>
        <p:txBody>
          <a:bodyPr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zh-CN" altLang="en-US" sz="2400" b="0" kern="1200" cap="none" spc="0" dirty="0">
                <a:ln>
                  <a:noFill/>
                </a:ln>
                <a:solidFill>
                  <a:srgbClr val="3B3721"/>
                </a:solidFill>
                <a:effectLst/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colorTemperature colorTemp="7200"/>
                    </a14:imgEffect>
                    <a14:imgEffect>
                      <a14:saturation sat="2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06203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900" y="17145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en-US" altLang="zh-CN" smtClean="0"/>
          </a:p>
        </p:txBody>
      </p:sp>
      <p:sp>
        <p:nvSpPr>
          <p:cNvPr id="7" name="矩形 6"/>
          <p:cNvSpPr/>
          <p:nvPr/>
        </p:nvSpPr>
        <p:spPr>
          <a:xfrm>
            <a:off x="4194175" y="8650288"/>
            <a:ext cx="35512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Copyright © </a:t>
            </a:r>
            <a:r>
              <a:rPr lang="en-US" dirty="0" err="1">
                <a:latin typeface="+mn-lt"/>
                <a:ea typeface="+mn-ea"/>
                <a:cs typeface="+mn-cs"/>
              </a:rPr>
              <a:t>Wondershare</a:t>
            </a:r>
            <a:r>
              <a:rPr lang="en-US" dirty="0">
                <a:latin typeface="+mn-lt"/>
                <a:ea typeface="+mn-ea"/>
                <a:cs typeface="+mn-cs"/>
              </a:rPr>
              <a:t> Software</a:t>
            </a:r>
            <a:endParaRPr lang="zh-CN" altLang="en-US" dirty="0"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zh-CN" altLang="en-US" sz="3200" b="1" kern="1200" dirty="0">
          <a:ln w="9000" cmpd="sng">
            <a:noFill/>
            <a:prstDash val="solid"/>
          </a:ln>
          <a:gradFill>
            <a:gsLst>
              <a:gs pos="0">
                <a:srgbClr val="C00000"/>
              </a:gs>
              <a:gs pos="43000">
                <a:srgbClr val="A20000"/>
              </a:gs>
              <a:gs pos="100000">
                <a:srgbClr val="860000"/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  <a:latin typeface="+mj-lt"/>
          <a:ea typeface="+mj-ea"/>
          <a:cs typeface="宋体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  <a:cs typeface="宋体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  <a:cs typeface="宋体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  <a:cs typeface="宋体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  <a:cs typeface="宋体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宋体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宋体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宋体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宋体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宋体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pshk_dir@mail.r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vk.com/public55880230" TargetMode="External"/><Relationship Id="rId4" Type="http://schemas.openxmlformats.org/officeDocument/2006/relationships/hyperlink" Target="http://selhoztehn-posh.edu.yar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452" y="251520"/>
            <a:ext cx="6844547" cy="43924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cs typeface="+mj-cs"/>
              </a:rPr>
              <a:t/>
            </a:r>
            <a:br>
              <a:rPr lang="ru-RU" dirty="0" smtClean="0">
                <a:cs typeface="+mj-cs"/>
              </a:rPr>
            </a:br>
            <a:r>
              <a:rPr lang="ru-RU" i="1" dirty="0" smtClean="0">
                <a:cs typeface="+mj-cs"/>
              </a:rPr>
              <a:t/>
            </a:r>
            <a:br>
              <a:rPr lang="ru-RU" i="1" dirty="0" smtClean="0">
                <a:cs typeface="+mj-cs"/>
              </a:rPr>
            </a:br>
            <a:r>
              <a:rPr lang="ru-RU" sz="4000" dirty="0" smtClean="0">
                <a:cs typeface="+mj-cs"/>
              </a:rPr>
              <a:t>Информационное</a:t>
            </a:r>
            <a:br>
              <a:rPr lang="ru-RU" sz="4000" dirty="0" smtClean="0">
                <a:cs typeface="+mj-cs"/>
              </a:rPr>
            </a:br>
            <a:r>
              <a:rPr lang="ru-RU" sz="4000" dirty="0" smtClean="0">
                <a:cs typeface="+mj-cs"/>
              </a:rPr>
              <a:t>издание </a:t>
            </a:r>
            <a:br>
              <a:rPr lang="ru-RU" sz="4000" dirty="0" smtClean="0">
                <a:cs typeface="+mj-cs"/>
              </a:rPr>
            </a:br>
            <a:r>
              <a:rPr lang="ru-RU" sz="4000" dirty="0" smtClean="0">
                <a:cs typeface="+mj-cs"/>
              </a:rPr>
              <a:t/>
            </a:r>
            <a:br>
              <a:rPr lang="ru-RU" sz="4000" dirty="0" smtClean="0">
                <a:cs typeface="+mj-cs"/>
              </a:rPr>
            </a:br>
            <a:r>
              <a:rPr lang="ru-RU" sz="4000" i="1" dirty="0" smtClean="0">
                <a:cs typeface="+mj-cs"/>
              </a:rPr>
              <a:t> ПОЗИТИВ</a:t>
            </a:r>
            <a:endParaRPr sz="4000" dirty="0">
              <a:cs typeface="+mj-cs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18306" y="7956376"/>
            <a:ext cx="5329237" cy="857250"/>
          </a:xfrm>
        </p:spPr>
        <p:txBody>
          <a:bodyPr/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Выпуск №</a:t>
            </a:r>
            <a:r>
              <a:rPr lang="ru-RU" dirty="0" smtClean="0"/>
              <a:t>27. Декабрь </a:t>
            </a:r>
            <a:r>
              <a:rPr lang="ru-RU" dirty="0" smtClean="0"/>
              <a:t>2017 г.</a:t>
            </a:r>
            <a:endParaRPr dirty="0"/>
          </a:p>
        </p:txBody>
      </p:sp>
      <p:sp>
        <p:nvSpPr>
          <p:cNvPr id="6147" name="副标题 2"/>
          <p:cNvSpPr txBox="1">
            <a:spLocks/>
          </p:cNvSpPr>
          <p:nvPr/>
        </p:nvSpPr>
        <p:spPr bwMode="auto">
          <a:xfrm>
            <a:off x="44450" y="5580063"/>
            <a:ext cx="3671888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 typeface="Arial" charset="0"/>
              <a:buNone/>
            </a:pPr>
            <a:r>
              <a:rPr lang="ru-RU" altLang="en-US" sz="2400">
                <a:solidFill>
                  <a:srgbClr val="3B3721"/>
                </a:solidFill>
                <a:latin typeface="Calibri" pitchFamily="34" charset="0"/>
              </a:rPr>
              <a:t>Пошехонский</a:t>
            </a:r>
          </a:p>
          <a:p>
            <a:pPr algn="ctr">
              <a:buFont typeface="Arial" charset="0"/>
              <a:buNone/>
            </a:pPr>
            <a:r>
              <a:rPr lang="ru-RU" altLang="en-US" sz="2400">
                <a:solidFill>
                  <a:srgbClr val="3B3721"/>
                </a:solidFill>
                <a:latin typeface="Calibri" pitchFamily="34" charset="0"/>
              </a:rPr>
              <a:t>Аграрно-политехнический колледж</a:t>
            </a:r>
          </a:p>
          <a:p>
            <a:pPr algn="ctr">
              <a:buFont typeface="Arial" charset="0"/>
              <a:buNone/>
            </a:pPr>
            <a:endParaRPr lang="ru-RU" altLang="en-US" sz="2800">
              <a:solidFill>
                <a:srgbClr val="3B3721"/>
              </a:solidFill>
              <a:latin typeface="Calibri" pitchFamily="34" charset="0"/>
            </a:endParaRPr>
          </a:p>
        </p:txBody>
      </p:sp>
      <p:pic>
        <p:nvPicPr>
          <p:cNvPr id="6148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44813" y="206375"/>
            <a:ext cx="14208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395536"/>
            <a:ext cx="6172200" cy="864096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altLang="en-US" dirty="0" smtClean="0">
                <a:effectLst/>
              </a:rPr>
              <a:t>«Новые специальности»</a:t>
            </a:r>
            <a:endParaRPr lang="ru-RU" dirty="0">
              <a:effectLst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92696" y="5652120"/>
            <a:ext cx="5832475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600" dirty="0">
                <a:latin typeface="+mj-lt"/>
              </a:rPr>
              <a:t>В 2018-2019 учебном году наш  колледж планирует открыть новые специальности: "Ихтиология и рыбоводство", "Обработка водных биоресурсов", профессию "Обработчик рыбы и морепродуктов". Активно ведется разработка документации. Преподаватель колледжа Туркина Ирина Юрьевна сочинила Гимн "Ихтиологов и рыбоводов". Объявляется конкурс на создание музыки к Гимну по новым специальностям.</a:t>
            </a:r>
          </a:p>
          <a:p>
            <a:pPr algn="r"/>
            <a:r>
              <a:rPr lang="ru-RU" sz="1600" dirty="0">
                <a:latin typeface="+mj-lt"/>
              </a:rPr>
              <a:t>Администрация колледжа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664" y="1444252"/>
            <a:ext cx="5942857" cy="39619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0648" y="2915816"/>
            <a:ext cx="62646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+mj-lt"/>
              </a:rPr>
              <a:t>Завершается первый семестр текущего учебного года. Впереди экзаменационная сессия. Нужно сконцентрировать все усилия для успешной сдачи экзаменов. Хочется дать несколько проверенных поколениями студентов советов, как это сделать лучше:</a:t>
            </a:r>
          </a:p>
          <a:p>
            <a:pPr algn="just"/>
            <a:r>
              <a:rPr lang="ru-RU" sz="1600" dirty="0">
                <a:latin typeface="+mj-lt"/>
              </a:rPr>
              <a:t>1 к сессии надо готовиться в течение всего семестра, а не в последнюю неделю, когда сразу вливается большой информации «на один день», а потом тут же скидывается за ненадобностью;</a:t>
            </a:r>
          </a:p>
          <a:p>
            <a:pPr algn="just"/>
            <a:r>
              <a:rPr lang="ru-RU" sz="1600" dirty="0">
                <a:latin typeface="+mj-lt"/>
              </a:rPr>
              <a:t>2. лучше средне подготовить ответы на все вопросы, чем отлично на один- два;</a:t>
            </a:r>
          </a:p>
          <a:p>
            <a:pPr algn="just"/>
            <a:r>
              <a:rPr lang="ru-RU" sz="1600" dirty="0">
                <a:latin typeface="+mj-lt"/>
              </a:rPr>
              <a:t>3. готовясь к ответу, отвечать лучше сразу на легкие вопросы, чтобы осталось больше времени вспомнить сложный материал ;</a:t>
            </a:r>
          </a:p>
          <a:p>
            <a:pPr algn="just"/>
            <a:r>
              <a:rPr lang="ru-RU" sz="1600" dirty="0">
                <a:latin typeface="+mj-lt"/>
              </a:rPr>
              <a:t>4. берите инициативу при ответе в свои руки: если нужен конкретный, точный ответ, лучше не гадать, а признать , что вы не в курсе, не дожидайтесь дополнительных вопросов – предлагайте комиссии задать их сами, не спорьте с членами комиссии;</a:t>
            </a:r>
          </a:p>
          <a:p>
            <a:pPr algn="just"/>
            <a:r>
              <a:rPr lang="ru-RU" sz="1600" dirty="0">
                <a:latin typeface="+mj-lt"/>
              </a:rPr>
              <a:t>5.хотя бы на время сессии ограничьте время пребывания в сетях. Успехов!</a:t>
            </a:r>
          </a:p>
          <a:p>
            <a:pPr algn="r"/>
            <a:r>
              <a:rPr lang="ru-RU" sz="1600" dirty="0">
                <a:latin typeface="+mj-lt"/>
              </a:rPr>
              <a:t>Туркина И.Ю.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251520"/>
            <a:ext cx="6172200" cy="60116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dirty="0" smtClean="0"/>
              <a:t>«Первый семестр»</a:t>
            </a:r>
            <a:endParaRPr lang="ru-RU" dirty="0">
              <a:effectLst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7504"/>
            <a:ext cx="6172200" cy="1062037"/>
          </a:xfrm>
        </p:spPr>
        <p:txBody>
          <a:bodyPr/>
          <a:lstStyle/>
          <a:p>
            <a:pPr algn="ctr"/>
            <a:r>
              <a:rPr lang="ru-RU" dirty="0" smtClean="0"/>
              <a:t>«Молодые профессионалы»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450" y="5783026"/>
            <a:ext cx="6515100" cy="3384376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dirty="0">
                <a:latin typeface="+mj-lt"/>
              </a:rPr>
              <a:t>08.12.2017 г. состоялось закрытие IV  регионального чемпионата "Молодые профессионалы" (</a:t>
            </a:r>
            <a:r>
              <a:rPr lang="ru-RU" sz="1600" dirty="0" err="1">
                <a:latin typeface="+mj-lt"/>
              </a:rPr>
              <a:t>World</a:t>
            </a:r>
            <a:r>
              <a:rPr lang="ru-RU" sz="1600" dirty="0">
                <a:latin typeface="+mj-lt"/>
              </a:rPr>
              <a:t> </a:t>
            </a:r>
            <a:r>
              <a:rPr lang="ru-RU" sz="1600" dirty="0" err="1">
                <a:latin typeface="+mj-lt"/>
              </a:rPr>
              <a:t>Skills</a:t>
            </a:r>
            <a:r>
              <a:rPr lang="ru-RU" sz="1600" dirty="0">
                <a:latin typeface="+mj-lt"/>
              </a:rPr>
              <a:t> </a:t>
            </a:r>
            <a:r>
              <a:rPr lang="ru-RU" sz="1600" dirty="0" err="1">
                <a:latin typeface="+mj-lt"/>
              </a:rPr>
              <a:t>Russia</a:t>
            </a:r>
            <a:r>
              <a:rPr lang="ru-RU" sz="1600" dirty="0">
                <a:latin typeface="+mj-lt"/>
              </a:rPr>
              <a:t>)  </a:t>
            </a:r>
            <a:r>
              <a:rPr lang="ru-RU" sz="1600" dirty="0" smtClean="0">
                <a:latin typeface="+mj-lt"/>
              </a:rPr>
              <a:t>Ярославской области</a:t>
            </a:r>
            <a:r>
              <a:rPr lang="ru-RU" sz="1600" dirty="0">
                <a:latin typeface="+mj-lt"/>
              </a:rPr>
              <a:t>.</a:t>
            </a:r>
            <a:br>
              <a:rPr lang="ru-RU" sz="1600" dirty="0">
                <a:latin typeface="+mj-lt"/>
              </a:rPr>
            </a:br>
            <a:r>
              <a:rPr lang="ru-RU" sz="1600" dirty="0">
                <a:latin typeface="+mj-lt"/>
              </a:rPr>
              <a:t>Я  и мой друг, Титов Сергей, стали серебряными призерами в компетенции "Ландшафтный дизайн".</a:t>
            </a:r>
            <a:br>
              <a:rPr lang="ru-RU" sz="1600" dirty="0">
                <a:latin typeface="+mj-lt"/>
              </a:rPr>
            </a:br>
            <a:r>
              <a:rPr lang="ru-RU" sz="1600" dirty="0">
                <a:latin typeface="+mj-lt"/>
              </a:rPr>
              <a:t>В этот раз задания были особенно сложными. Эксперты проверяли каждую деталь, при помощи лазера замеряли зазор между покрытием и грунтом, но мы справились. Хочется поблагодарить Кукушкину Галину Павловну и </a:t>
            </a:r>
            <a:r>
              <a:rPr lang="ru-RU" sz="1600" dirty="0" err="1">
                <a:latin typeface="+mj-lt"/>
              </a:rPr>
              <a:t>Круду</a:t>
            </a:r>
            <a:r>
              <a:rPr lang="ru-RU" sz="1600" dirty="0">
                <a:latin typeface="+mj-lt"/>
              </a:rPr>
              <a:t> Татьяну Борисовну за хорошую подготовку.</a:t>
            </a:r>
          </a:p>
          <a:p>
            <a:pPr marL="0" indent="0" algn="r">
              <a:buNone/>
            </a:pPr>
            <a:r>
              <a:rPr lang="ru-RU" sz="1600" dirty="0">
                <a:latin typeface="+mj-lt"/>
              </a:rPr>
              <a:t>Кукушкин Алексей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80" y="1309392"/>
            <a:ext cx="3240360" cy="4371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735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332656" y="395536"/>
            <a:ext cx="6165304" cy="828092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cs typeface="+mj-cs"/>
              </a:rPr>
              <a:t>Главный редактор: Туркина Ирина Юрьевна</a:t>
            </a:r>
            <a:br>
              <a:rPr lang="ru-RU" sz="1800" dirty="0" smtClean="0">
                <a:cs typeface="+mj-cs"/>
              </a:rPr>
            </a:br>
            <a:r>
              <a:rPr lang="ru-RU" sz="1800" dirty="0" smtClean="0">
                <a:cs typeface="+mj-cs"/>
              </a:rPr>
              <a:t>Дизайнер – верстальщик : Гаркалов Андрей Анатольевич </a:t>
            </a:r>
            <a:br>
              <a:rPr lang="ru-RU" sz="1800" dirty="0" smtClean="0">
                <a:cs typeface="+mj-cs"/>
              </a:rPr>
            </a:br>
            <a:r>
              <a:rPr lang="ru-RU" sz="1800" dirty="0">
                <a:cs typeface="+mj-cs"/>
              </a:rPr>
              <a:t/>
            </a:r>
            <a:br>
              <a:rPr lang="ru-RU" sz="1800" dirty="0">
                <a:cs typeface="+mj-cs"/>
              </a:rPr>
            </a:br>
            <a:r>
              <a:rPr lang="ru-RU" sz="1800" dirty="0" smtClean="0">
                <a:cs typeface="+mj-cs"/>
              </a:rPr>
              <a:t>Тираж 200  экземпляров</a:t>
            </a:r>
            <a:br>
              <a:rPr lang="ru-RU" sz="1800" dirty="0" smtClean="0">
                <a:cs typeface="+mj-cs"/>
              </a:rPr>
            </a:br>
            <a:r>
              <a:rPr lang="ru-RU" sz="1800" dirty="0">
                <a:cs typeface="+mj-cs"/>
              </a:rPr>
              <a:t/>
            </a:r>
            <a:br>
              <a:rPr lang="ru-RU" sz="1800" dirty="0">
                <a:cs typeface="+mj-cs"/>
              </a:rPr>
            </a:br>
            <a:r>
              <a:rPr lang="ru-RU" sz="1800" dirty="0" smtClean="0">
                <a:cs typeface="+mj-cs"/>
              </a:rPr>
              <a:t>Издательство - </a:t>
            </a:r>
            <a:r>
              <a:rPr lang="ru-RU" sz="1600" dirty="0">
                <a:effectLst/>
                <a:cs typeface="+mj-cs"/>
              </a:rPr>
              <a:t>Пошехонский аграрно-политехнический колледж</a:t>
            </a:r>
            <a:r>
              <a:rPr lang="ru-RU" sz="1800" dirty="0" smtClean="0">
                <a:cs typeface="+mj-cs"/>
              </a:rPr>
              <a:t> ©</a:t>
            </a:r>
            <a:br>
              <a:rPr lang="ru-RU" sz="1800" dirty="0" smtClean="0">
                <a:cs typeface="+mj-cs"/>
              </a:rPr>
            </a:br>
            <a:r>
              <a:rPr lang="ru-RU" sz="1800" dirty="0">
                <a:cs typeface="+mj-cs"/>
              </a:rPr>
              <a:t/>
            </a:r>
            <a:br>
              <a:rPr lang="ru-RU" sz="1800" dirty="0">
                <a:cs typeface="+mj-cs"/>
              </a:rPr>
            </a:b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>
                <a:cs typeface="+mj-cs"/>
              </a:rPr>
              <a:t/>
            </a:r>
            <a:br>
              <a:rPr lang="ru-RU" sz="1800" dirty="0">
                <a:cs typeface="+mj-cs"/>
              </a:rPr>
            </a:b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 smtClean="0">
                <a:cs typeface="+mj-cs"/>
              </a:rPr>
              <a:t>152850 Ярославская область,</a:t>
            </a:r>
            <a:br>
              <a:rPr lang="ru-RU" sz="1800" dirty="0" smtClean="0">
                <a:cs typeface="+mj-cs"/>
              </a:rPr>
            </a:br>
            <a:r>
              <a:rPr lang="ru-RU" sz="1800" dirty="0" smtClean="0">
                <a:cs typeface="+mj-cs"/>
              </a:rPr>
              <a:t>г. Пошехонье, ул. Советская, д.25</a:t>
            </a:r>
            <a:br>
              <a:rPr lang="ru-RU" sz="1800" dirty="0" smtClean="0">
                <a:cs typeface="+mj-cs"/>
              </a:rPr>
            </a:br>
            <a:r>
              <a:rPr lang="ru-RU" sz="1800" dirty="0" smtClean="0">
                <a:cs typeface="+mj-cs"/>
              </a:rPr>
              <a:t>тел. (факс) (8-48546 ) 2-12-07</a:t>
            </a:r>
            <a:br>
              <a:rPr lang="ru-RU" sz="1800" dirty="0" smtClean="0">
                <a:cs typeface="+mj-cs"/>
              </a:rPr>
            </a:br>
            <a:r>
              <a:rPr lang="en-US" sz="1800" dirty="0" smtClean="0">
                <a:cs typeface="+mj-cs"/>
              </a:rPr>
              <a:t>e-mail</a:t>
            </a:r>
            <a:r>
              <a:rPr lang="ru-RU" sz="1800" dirty="0" smtClean="0">
                <a:cs typeface="+mj-cs"/>
              </a:rPr>
              <a:t>: </a:t>
            </a:r>
            <a:r>
              <a:rPr lang="en-US" sz="1800" dirty="0" smtClean="0">
                <a:cs typeface="+mj-cs"/>
                <a:hlinkClick r:id="rId3"/>
              </a:rPr>
              <a:t>pshk_dir@mail.ru</a:t>
            </a:r>
            <a:r>
              <a:rPr lang="en-US" sz="1800" dirty="0" smtClean="0">
                <a:cs typeface="+mj-cs"/>
              </a:rPr>
              <a:t/>
            </a:r>
            <a:br>
              <a:rPr lang="en-US" sz="1800" dirty="0" smtClean="0">
                <a:cs typeface="+mj-cs"/>
              </a:rPr>
            </a:br>
            <a:r>
              <a:rPr lang="ru-RU" sz="1800" dirty="0" smtClean="0">
                <a:cs typeface="+mj-cs"/>
              </a:rPr>
              <a:t>сайт: </a:t>
            </a:r>
            <a:r>
              <a:rPr lang="en-US" sz="1800" dirty="0">
                <a:cs typeface="+mj-cs"/>
                <a:hlinkClick r:id="rId4"/>
              </a:rPr>
              <a:t>http://</a:t>
            </a:r>
            <a:r>
              <a:rPr lang="en-US" sz="1800" dirty="0" smtClean="0">
                <a:cs typeface="+mj-cs"/>
                <a:hlinkClick r:id="rId4"/>
              </a:rPr>
              <a:t>selhoztehn-posh.edu.yar.ru</a:t>
            </a: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 smtClean="0">
                <a:cs typeface="+mj-cs"/>
              </a:rPr>
              <a:t>группа в ВК: </a:t>
            </a:r>
            <a:r>
              <a:rPr lang="en-US" sz="1800" dirty="0" smtClean="0">
                <a:cs typeface="+mj-cs"/>
                <a:hlinkClick r:id="rId5"/>
              </a:rPr>
              <a:t>https</a:t>
            </a:r>
            <a:r>
              <a:rPr lang="en-US" sz="1800" dirty="0">
                <a:cs typeface="+mj-cs"/>
                <a:hlinkClick r:id="rId5"/>
              </a:rPr>
              <a:t>://</a:t>
            </a:r>
            <a:r>
              <a:rPr lang="en-US" sz="1800" dirty="0" smtClean="0">
                <a:cs typeface="+mj-cs"/>
                <a:hlinkClick r:id="rId5"/>
              </a:rPr>
              <a:t>vk.com/public55880230</a:t>
            </a: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>
                <a:cs typeface="+mj-cs"/>
              </a:rPr>
              <a:t/>
            </a:r>
            <a:br>
              <a:rPr lang="ru-RU" sz="1800" dirty="0">
                <a:cs typeface="+mj-cs"/>
              </a:rPr>
            </a:b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>
                <a:cs typeface="+mj-cs"/>
              </a:rPr>
              <a:t/>
            </a:r>
            <a:br>
              <a:rPr lang="ru-RU" sz="1800" dirty="0">
                <a:cs typeface="+mj-cs"/>
              </a:rPr>
            </a:b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>
                <a:cs typeface="+mj-cs"/>
              </a:rPr>
              <a:t/>
            </a:r>
            <a:br>
              <a:rPr lang="ru-RU" sz="1800" dirty="0">
                <a:cs typeface="+mj-cs"/>
              </a:rPr>
            </a:b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>
                <a:cs typeface="+mj-cs"/>
              </a:rPr>
              <a:t/>
            </a:r>
            <a:br>
              <a:rPr lang="ru-RU" sz="1800" dirty="0">
                <a:cs typeface="+mj-cs"/>
              </a:rPr>
            </a:b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 smtClean="0">
                <a:effectLst/>
                <a:cs typeface="+mj-cs"/>
              </a:rPr>
              <a:t>Газета </a:t>
            </a:r>
            <a:r>
              <a:rPr lang="ru-RU" sz="1800" dirty="0">
                <a:effectLst/>
                <a:cs typeface="+mj-cs"/>
              </a:rPr>
              <a:t>очень надеется на плодотворное сотрудничество с каждым из вас и ждет интересных сообщений, стихотворений, прозаических произведений, фотографий, рисунков- всего того, что было бы интересно нам всем.</a:t>
            </a:r>
            <a:br>
              <a:rPr lang="ru-RU" sz="1800" dirty="0">
                <a:effectLst/>
                <a:cs typeface="+mj-cs"/>
              </a:rPr>
            </a:br>
            <a:endParaRPr sz="20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</TotalTime>
  <Words>264</Words>
  <Application>Microsoft Office PowerPoint</Application>
  <PresentationFormat>Экран (4:3)</PresentationFormat>
  <Paragraphs>23</Paragraphs>
  <Slides>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宋体</vt:lpstr>
      <vt:lpstr>Arial</vt:lpstr>
      <vt:lpstr>Calibri</vt:lpstr>
      <vt:lpstr>1</vt:lpstr>
      <vt:lpstr>  Информационное издание    ПОЗИТИВ</vt:lpstr>
      <vt:lpstr>«Новые специальности»</vt:lpstr>
      <vt:lpstr>«Первый семестр»</vt:lpstr>
      <vt:lpstr>«Молодые профессионалы»</vt:lpstr>
      <vt:lpstr>Главный редактор: Туркина Ирина Юрьевна Дизайнер – верстальщик : Гаркалов Андрей Анатольевич   Тираж 200  экземпляров  Издательство - Пошехонский аграрно-политехнический колледж ©     152850 Ярославская область, г. Пошехонье, ул. Советская, д.25 тел. (факс) (8-48546 ) 2-12-07 e-mail: pshk_dir@mail.ru сайт: http://selhoztehn-posh.edu.yar.ru группа в ВК: https://vk.com/public55880230          Газета очень надеется на плодотворное сотрудничество с каждым из вас и ждет интересных сообщений, стихотворений, прозаических произведений, фотографий, рисунков- всего того, что было бы интересно нам всем.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Entertainment          in Mathematics</dc:title>
  <dc:subject>Education PowerPoint Template</dc:subject>
  <dc:creator>Admin</dc:creator>
  <cp:keywords>Education PowerPoint Template</cp:keywords>
  <dc:description>Copyright © Wondershare Software Co., Ltd. All Rights Reserved.</dc:description>
  <cp:lastModifiedBy>emila</cp:lastModifiedBy>
  <cp:revision>103</cp:revision>
  <dcterms:created xsi:type="dcterms:W3CDTF">2010-02-18T18:31:57Z</dcterms:created>
  <dcterms:modified xsi:type="dcterms:W3CDTF">2018-03-13T17:16:22Z</dcterms:modified>
  <cp:category>Education</cp:category>
</cp:coreProperties>
</file>