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9"/>
  </p:notesMasterIdLst>
  <p:sldIdLst>
    <p:sldId id="256" r:id="rId2"/>
    <p:sldId id="261" r:id="rId3"/>
    <p:sldId id="278" r:id="rId4"/>
    <p:sldId id="267" r:id="rId5"/>
    <p:sldId id="269" r:id="rId6"/>
    <p:sldId id="276" r:id="rId7"/>
    <p:sldId id="275" r:id="rId8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123" y="13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D5A9D1C-C480-4640-859C-2D97F4A18C6F}" type="datetimeFigureOut">
              <a:rPr lang="ru-RU"/>
              <a:pPr>
                <a:defRPr/>
              </a:pPr>
              <a:t>16.05.2021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19559F-378E-4796-BE59-9E66635B40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937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19559F-378E-4796-BE59-9E66635B407A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49213" y="93663"/>
            <a:ext cx="6759575" cy="892175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47625" y="1931988"/>
            <a:ext cx="6765925" cy="203676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47625" y="1862138"/>
            <a:ext cx="6765925" cy="1603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7625" y="3968750"/>
            <a:ext cx="6765925" cy="147638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71550" y="4267200"/>
            <a:ext cx="4800600" cy="21336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42900" y="2007908"/>
            <a:ext cx="6172200" cy="1960033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5BE0D-37DC-46BD-8D9C-70E3A25FD08E}" type="datetimeFigureOut">
              <a:rPr lang="ru-RU"/>
              <a:pPr>
                <a:defRPr/>
              </a:pPr>
              <a:t>16.05.2021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A59CBE5-4B9C-4A0E-92D7-5F954B604D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8B8EF-F9A4-4F1C-AC0E-65989D75C9A3}" type="datetimeFigureOut">
              <a:rPr lang="ru-RU"/>
              <a:pPr>
                <a:defRPr/>
              </a:pPr>
              <a:t>16.05.2021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FD1DF-E7AD-4F15-88DB-5ED4426DF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0876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66188"/>
            <a:ext cx="41719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07DA2-27E7-4EE6-BC9C-46EE624F0986}" type="datetimeFigureOut">
              <a:rPr lang="ru-RU"/>
              <a:pPr>
                <a:defRPr/>
              </a:pPr>
              <a:t>16.05.2021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D6137-DA8D-461B-BEF8-7E83046220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5829300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D2173-60B6-4771-A831-CC61DAD2198A}" type="datetimeFigureOut">
              <a:rPr lang="ru-RU"/>
              <a:pPr>
                <a:defRPr/>
              </a:pPr>
              <a:t>16.05.2021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0222D-803A-4225-A74E-B34A2E5F14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2388" y="3168650"/>
            <a:ext cx="6759575" cy="12223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2388" y="3122613"/>
            <a:ext cx="6759575" cy="6032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50800" y="3292475"/>
            <a:ext cx="6761163" cy="603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1270001"/>
            <a:ext cx="5829300" cy="1816100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397251"/>
            <a:ext cx="5829300" cy="17843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3A0A8-1C0F-49AF-812D-F70BDDA3758D}" type="datetimeFigureOut">
              <a:rPr lang="ru-RU"/>
              <a:pPr>
                <a:defRPr/>
              </a:pPr>
              <a:t>16.05.2021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0075" y="8229600"/>
            <a:ext cx="3000375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9538" y="8278813"/>
            <a:ext cx="34290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8EF92-2C4D-49ED-8338-2933AB3EF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2811780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3700463" y="1930400"/>
            <a:ext cx="2811780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41C78-6550-4845-9D47-7F069474C725}" type="datetimeFigureOut">
              <a:rPr lang="ru-RU"/>
              <a:pPr>
                <a:defRPr/>
              </a:pPr>
              <a:t>16.05.2021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80AEC-229C-47B6-8CE9-44E4BB100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71475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685800" y="2997200"/>
            <a:ext cx="2800350" cy="5181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181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47FDA-DD9D-43D5-83C9-6ED7BCC7F0B7}" type="datetimeFigureOut">
              <a:rPr lang="ru-RU"/>
              <a:pPr>
                <a:defRPr/>
              </a:pPr>
              <a:t>16.05.2021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17660-96AF-40B6-A71A-3DBA629C5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569F0-5A7E-4FEC-A874-1C2C5D32E1F1}" type="datetimeFigureOut">
              <a:rPr lang="ru-RU"/>
              <a:pPr>
                <a:defRPr/>
              </a:pPr>
              <a:t>16.05.2021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FDDA2-7874-4956-9DE8-AEAC42733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902F5-64F8-48C3-AC21-2C8E6C41C6B2}" type="datetimeFigureOut">
              <a:rPr lang="ru-RU"/>
              <a:pPr>
                <a:defRPr/>
              </a:pPr>
              <a:t>16.05.2021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44111-9957-4FBE-B25E-9E76ED0365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47625" y="93663"/>
            <a:ext cx="6761163" cy="8923337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2133600"/>
            <a:ext cx="1428750" cy="59944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228850" y="2133600"/>
            <a:ext cx="4286250" cy="599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570C1-F92E-4D0C-ADD7-C5CD16752174}" type="datetimeFigureOut">
              <a:rPr lang="ru-RU"/>
              <a:pPr>
                <a:defRPr/>
              </a:pPr>
              <a:t>16.05.2021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711F4-CDEA-4CCB-A3E3-72DADF334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50800" y="6245225"/>
            <a:ext cx="6754813" cy="1206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50800" y="6200775"/>
            <a:ext cx="6754813" cy="6032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0800" y="6364288"/>
            <a:ext cx="6754813" cy="6508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534067"/>
            <a:ext cx="5486400" cy="696384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72611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231" y="88901"/>
            <a:ext cx="6751405" cy="610870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29531-23E1-48F9-84E3-B7D5A01D0F85}" type="datetimeFigureOut">
              <a:rPr lang="ru-RU"/>
              <a:pPr>
                <a:defRPr/>
              </a:pPr>
              <a:t>16.05.2021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85800" y="8229600"/>
            <a:ext cx="291465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538" y="8278813"/>
            <a:ext cx="34290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35086-F96E-4A14-8597-A261A26E6F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74000"/>
            <a:lum/>
          </a:blip>
          <a:srcRect/>
          <a:stretch>
            <a:fillRect l="-57000" r="-5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47625" y="93663"/>
            <a:ext cx="6761163" cy="8923337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685800" y="366713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685800" y="1930400"/>
            <a:ext cx="58293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629150" y="8255000"/>
            <a:ext cx="1857375" cy="63500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DD0968-27DD-4356-B3EE-B13907C42EE9}" type="datetimeFigureOut">
              <a:rPr lang="ru-RU"/>
              <a:pPr>
                <a:defRPr/>
              </a:pPr>
              <a:t>16.05.2021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85800" y="8229600"/>
            <a:ext cx="2971800" cy="6096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9538" y="8280400"/>
            <a:ext cx="342900" cy="6096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25F90A9E-99CD-4280-B28E-5BB993953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9" r:id="rId2"/>
    <p:sldLayoutId id="2147483897" r:id="rId3"/>
    <p:sldLayoutId id="2147483890" r:id="rId4"/>
    <p:sldLayoutId id="2147483891" r:id="rId5"/>
    <p:sldLayoutId id="2147483892" r:id="rId6"/>
    <p:sldLayoutId id="2147483893" r:id="rId7"/>
    <p:sldLayoutId id="2147483898" r:id="rId8"/>
    <p:sldLayoutId id="2147483899" r:id="rId9"/>
    <p:sldLayoutId id="2147483894" r:id="rId10"/>
    <p:sldLayoutId id="21474838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F6C0AA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1B587C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1B587C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1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6.jpeg" Type="http://schemas.openxmlformats.org/officeDocument/2006/relationships/image"/></Relationships>
</file>

<file path=ppt/slides/_rels/slide3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10.jpeg" Type="http://schemas.openxmlformats.org/officeDocument/2006/relationships/image"/><Relationship Id="rId4" Target="../media/image9.jpe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2" Target="../media/image1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67744"/>
            <a:ext cx="6858000" cy="108012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sz="4800" b="1" dirty="0" smtClean="0"/>
              <a:t>PRO COLLEGE</a:t>
            </a:r>
            <a:r>
              <a:rPr sz="4800" dirty="0" smtClean="0"/>
              <a:t/>
            </a:r>
            <a:br>
              <a:rPr sz="4800" dirty="0" smtClean="0"/>
            </a:br>
            <a:endParaRPr lang="ru-RU" sz="4800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908720" y="251520"/>
            <a:ext cx="3168352" cy="151216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  ЧЕМ ГОВОРЯТ СТУДЕНТЫ?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21088" y="683568"/>
            <a:ext cx="2448272" cy="6480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ВЫПУСК №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8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от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30.04.2021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г.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491880"/>
            <a:ext cx="6858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ЛУЧШАЯ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СТУДЕНЧЕСКАЯ ГАЗЕТА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6632" y="4211960"/>
            <a:ext cx="6624736" cy="138499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Тема </a:t>
            </a:r>
            <a:r>
              <a:rPr lang="ru-RU" sz="28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выпуска</a:t>
            </a:r>
            <a:endParaRPr lang="ru-RU" sz="2800" b="1" dirty="0" smtClean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«ПРОФОРИЕНТАЦИОННЫЙ АПРЕЛЬ»</a:t>
            </a:r>
            <a:endParaRPr lang="ru-RU" sz="28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784" y="5796136"/>
            <a:ext cx="4032448" cy="302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1475656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PRO COLLEGE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рубрика </a:t>
            </a:r>
            <a:r>
              <a:rPr lang="ru-RU" sz="3200" b="1" dirty="0" smtClean="0">
                <a:solidFill>
                  <a:schemeClr val="bg1"/>
                </a:solidFill>
              </a:rPr>
              <a:t>«Профессиональное ориентирование»</a:t>
            </a:r>
            <a:endParaRPr lang="ru-RU" sz="3200" b="1" dirty="0" smtClean="0">
              <a:solidFill>
                <a:schemeClr val="bg1"/>
              </a:solidFill>
            </a:endParaRPr>
          </a:p>
        </p:txBody>
      </p:sp>
      <p:sp>
        <p:nvSpPr>
          <p:cNvPr id="9219" name="Прямоугольник 7"/>
          <p:cNvSpPr>
            <a:spLocks noChangeArrowheads="1"/>
          </p:cNvSpPr>
          <p:nvPr/>
        </p:nvSpPr>
        <p:spPr bwMode="auto">
          <a:xfrm>
            <a:off x="0" y="1547664"/>
            <a:ext cx="234888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hangingPunct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 течение апреля активисты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профориентационного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студенческого отряда стали участниками 3 Ярмарок профессий: 7 апреля во Дворце молодежи г. Ярославль, 17 апреля в Доме музыки и кино «Комсомолец» г. Череповец и 28 апреля в Доме культуры п. Пречистое. Наши студенты раздавали буклеты школьникам и рассказывали о том, на какие специальности и профессии можно поступить в наш колледж в 2021-2022 учебном году. </a:t>
            </a:r>
          </a:p>
        </p:txBody>
      </p:sp>
      <p:sp>
        <p:nvSpPr>
          <p:cNvPr id="9220" name="Прямоугольник 8"/>
          <p:cNvSpPr>
            <a:spLocks noChangeArrowheads="1"/>
          </p:cNvSpPr>
          <p:nvPr/>
        </p:nvSpPr>
        <p:spPr bwMode="auto">
          <a:xfrm>
            <a:off x="2348880" y="4499992"/>
            <a:ext cx="23042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12267" y="3635896"/>
            <a:ext cx="233096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16 апреля силами Студенческого Совета колледжа был организован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профориентационный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«100 минут на выбор профессии». Для обучающихся 9 </a:t>
            </a:r>
          </a:p>
          <a:p>
            <a:pPr algn="just" hangingPunct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классов 1-ой и 2-ой школ были представлены следующие специальности и профессии: «Ихтиология и рыбоводство», «Садово-парковое и ландшафтное строительство», «Дошкольное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7302077"/>
            <a:ext cx="2120536" cy="15904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43228" y="1537420"/>
            <a:ext cx="2214771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образование», «Охотоведение и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звероводство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», «Сварщик ручной и частично механизированной сварки, наплавки». Ребята на практике окунулись в «Мир профессий». 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окончании мероприятия команды и образовательные учреждения, принявшие участие, были награждены грамотами и сувенирами.</a:t>
            </a:r>
          </a:p>
          <a:p>
            <a:pPr algn="just"/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065" y="1691681"/>
            <a:ext cx="2112234" cy="1584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505" y="6550915"/>
            <a:ext cx="1944216" cy="23415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1475656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PRO COLLEGE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рубрика </a:t>
            </a:r>
            <a:r>
              <a:rPr lang="ru-RU" sz="3200" b="1" dirty="0" smtClean="0">
                <a:solidFill>
                  <a:schemeClr val="bg1"/>
                </a:solidFill>
              </a:rPr>
              <a:t>«Профессиональное ориентирование»</a:t>
            </a:r>
            <a:endParaRPr lang="ru-RU" sz="3200" b="1" dirty="0" smtClean="0">
              <a:solidFill>
                <a:schemeClr val="bg1"/>
              </a:solidFill>
            </a:endParaRPr>
          </a:p>
        </p:txBody>
      </p:sp>
      <p:sp>
        <p:nvSpPr>
          <p:cNvPr id="9219" name="Прямоугольник 7"/>
          <p:cNvSpPr>
            <a:spLocks noChangeArrowheads="1"/>
          </p:cNvSpPr>
          <p:nvPr/>
        </p:nvSpPr>
        <p:spPr bwMode="auto">
          <a:xfrm>
            <a:off x="-20306" y="4141405"/>
            <a:ext cx="234888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hangingPunct="0"/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22 апреля состоялась учебная поездка студентов Пошехонского аграрно-политехнического колледжа, обучающихся по специальности "Садово-парковое и ландшафтное строительство" в учебно-методическое научное объединение "Ботанический сад" при ЯГПУ им. К. Д. Ушинского. Экскурсию по саду и </a:t>
            </a:r>
            <a:r>
              <a:rPr lang="ru-R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оранжереям</a:t>
            </a:r>
            <a:endParaRPr lang="ru-RU" sz="17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Прямоугольник 8"/>
          <p:cNvSpPr>
            <a:spLocks noChangeArrowheads="1"/>
          </p:cNvSpPr>
          <p:nvPr/>
        </p:nvSpPr>
        <p:spPr bwMode="auto">
          <a:xfrm>
            <a:off x="2348880" y="4499992"/>
            <a:ext cx="23042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12266" y="4153424"/>
            <a:ext cx="233096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организовала директор учреждения Наталья Александровна </a:t>
            </a:r>
            <a:r>
              <a:rPr lang="ru-RU" sz="17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Тремасова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Коллекция экзотических растений вызвала огромный восторг и восхищение у ребят и педагогов, а возведенный Японский сад, огражденный ухоженными туями, изумил участников экскурсии. Студенты получили весьма хороший опыт по уходу за растениями и очень хотят </a:t>
            </a:r>
            <a:r>
              <a:rPr lang="ru-R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посетить</a:t>
            </a:r>
            <a:endParaRPr lang="ru-RU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43228" y="1537420"/>
            <a:ext cx="2214771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ботанический сад вновь, когда начнется цветение. Благодарим организаторов за оказанный приём и за полезные советы в этом прекрасном цветочном мире!</a:t>
            </a:r>
          </a:p>
          <a:p>
            <a:pPr algn="just"/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1537420"/>
            <a:ext cx="4392488" cy="24707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735" y="3853602"/>
            <a:ext cx="2033756" cy="12927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737" y="5508104"/>
            <a:ext cx="2033756" cy="13681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737" y="7308304"/>
            <a:ext cx="2033755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42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1475655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PRO COLLEGE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рубрика </a:t>
            </a:r>
            <a:r>
              <a:rPr lang="ru-RU" sz="3200" b="1" dirty="0" smtClean="0">
                <a:solidFill>
                  <a:schemeClr val="bg1"/>
                </a:solidFill>
              </a:rPr>
              <a:t>«Спорт»</a:t>
            </a:r>
            <a:endParaRPr lang="ru-RU" sz="3200" b="1" dirty="0" smtClean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6632" y="1403648"/>
            <a:ext cx="2276872" cy="7679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Дротики – в мишень</a:t>
            </a:r>
          </a:p>
          <a:p>
            <a:pPr algn="just" hangingPunct="0"/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just" hangingPunct="0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В спортивном центре «Орион» прошли соревнования по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дартсу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Спартакиады Пошехонского МР. Самой меткой оказалась команда Пошехонского аграрно-политехнического колледжа, на втором месте – Детско-юношеская спортивная школа, на третьем – «Молодёжка в спорте». За чертой призёров остались коллективы комплексного центра социального обслуживания населения и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Кременевского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сельского поселения. В личном зачёте: Протасов Алексей, 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93504" y="3236833"/>
            <a:ext cx="2232248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Емельянов Сергей, Киселёв Сергей соответственно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hangingPunct="0"/>
            <a:endParaRPr lang="ru-RU" sz="400" dirty="0" smtClean="0">
              <a:latin typeface="Times New Roman" pitchFamily="18" charset="0"/>
              <a:cs typeface="Times New Roman" pitchFamily="18" charset="0"/>
            </a:endParaRPr>
          </a:p>
          <a:p>
            <a:pPr algn="ctr" hangingPunct="0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Шашечный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турнир</a:t>
            </a:r>
          </a:p>
          <a:p>
            <a:pPr algn="just" hangingPunct="0"/>
            <a:endParaRPr lang="ru-RU" sz="400" dirty="0">
              <a:latin typeface="Times New Roman" pitchFamily="18" charset="0"/>
              <a:cs typeface="Times New Roman" pitchFamily="18" charset="0"/>
            </a:endParaRPr>
          </a:p>
          <a:p>
            <a:pPr algn="just" hangingPunct="0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Третий вид Спартакиады Пошехонского МР – русские шашки прошёл в минувшую субботу. 14,5 очков из 15-ти возможных набрала первая команда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Пошехонского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68359" y="1419217"/>
            <a:ext cx="2189641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аграрно-политехнического колледжа (ПАПК), которая и стала победителем. На втором месте – Детско-юношеская спортивная школа, на третьем – Администрация Пошехонского муниципального района. Вторая тройка команд расположилась: Комплексный центр социального обслуживания населения, ПАПК-2, «Молодёжка в спорте» соответственно. Лучшими игроками стали среди: первых досок – Протасов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А.,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вторых досок – Яблоков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А.,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третьих досок – Емельянов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309" y="1547663"/>
            <a:ext cx="2144366" cy="1608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309" y="7414025"/>
            <a:ext cx="2082153" cy="13883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1475655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PRO COLLEGE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рубрика </a:t>
            </a:r>
            <a:r>
              <a:rPr lang="ru-RU" sz="3200" b="1" dirty="0" smtClean="0">
                <a:solidFill>
                  <a:schemeClr val="bg1"/>
                </a:solidFill>
              </a:rPr>
              <a:t>«Профилактика»</a:t>
            </a:r>
            <a:endParaRPr lang="ru-RU" sz="3200" b="1" dirty="0" smtClean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627" y="3212043"/>
            <a:ext cx="2276872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5 апреля студенты Пошехонского аграрно-политехнического колледжа приняли участие в видеоконференции в рамках комплексного профилактического мероприятия "Внимание! Дети!". В целях активизации и совершенствования работы по профилактике детского дорожно-транспортного травматизма, обеспечения безопасности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несовершеннолетних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81128" y="7092280"/>
            <a:ext cx="21156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01029" y="1647537"/>
            <a:ext cx="2232248" cy="7679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и в соответствии с планом работы по профилактике детского дорожно-транспортного травматизма, привитию навыков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безопасного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поведения на дороге и по взаимодействию при проведении массовых мероприятий с детьми и взрослыми на 2021 год, утверждённого директором департамента Ярославской области, начальником УГИБДД УМВД России по Ярославской области, в период с 15 марта по 06 апреля 2021 года в Ярославской области проводится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комплексное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" y="1619672"/>
            <a:ext cx="2115616" cy="16026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528258" y="1619672"/>
            <a:ext cx="2162739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профилактическое мероприятие «Внимание! Дети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!».</a:t>
            </a:r>
          </a:p>
          <a:p>
            <a:pPr algn="just"/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рамках районной акции "Зажигай"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12 апреля в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Пошехонском аграрно - политехническом колледже прошла игра "Что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?  Где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? Когда?", направленная на пропаганду здорового образа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жизни.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462" y="6516216"/>
            <a:ext cx="2049622" cy="16404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1475655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PRO COLLEGE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рубрика «СОБЫТИЯ»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54560" y="2765110"/>
            <a:ext cx="230425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В Пошехонском муниципальном районе прошла интеллектуальная игра «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РосКвиз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», приуроченная к 60-летию полета Юрия Гагарина в космос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5 апреля для студентов Пошехонского аграрно-политехнического колледжа специалист по работе с молодежью МУ "Социальное агентство молодёжи"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Вагилевич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Татьяна Юрьевна провела интеллектуальную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игру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Росквиз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», приуроченную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 60-летию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полета Юрия Гагарина в космос.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81128" y="7092280"/>
            <a:ext cx="21156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636" y="1475656"/>
            <a:ext cx="2304256" cy="7679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Итоги молодежной онлайн-игры «Эй, небо, сними шляпу!»</a:t>
            </a: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 9 по 12 апреля 2021 года в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группе волонтерского отряда «Мы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САМи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» проходила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молодёжная онлайн-игра "Эй, небо, сними шляпу", приуроченная ко Дню космонавтики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В онлайн-игре приняли участие 16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человек.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И мы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рады, что среди победителей  есть наши студенты.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место - Светлана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Молоткова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2 место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- Денис Кутузов и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Маша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Воробьёва,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3 место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- Вера Попова и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Ксения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Самодурова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Всех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участников игры ждут сертификаты за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участие и призы.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27643" y="1475656"/>
            <a:ext cx="2204864" cy="8171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Организаторами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игры является Пошехонское отделение Партии "Единая Россия" и местное отделение ВОД "Волонтеры Победы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". «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Росквиз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» - это захватывающая командная игра, в которой для победы нужна логика, эрудиция, интуиция и умение работать в команде. В интеллектуальной битве состязались 3 команды - "Белка и стрелка", "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Лунтики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" и "Венера-Юпитер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".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Игра состояла из 5 тематических раундов: "Разминка для мозгов", "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Верю –не - верю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", "Железная логика" , "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Чистобол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" и "Русская рулетка". </a:t>
            </a:r>
          </a:p>
          <a:p>
            <a:pPr algn="just"/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> </a:t>
            </a:r>
            <a:endParaRPr lang="ru-RU" sz="1600" dirty="0">
              <a:latin typeface="+mj-lt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742" y="1547666"/>
            <a:ext cx="2108386" cy="117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1475655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PRO COLLEGE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рубрика «СОБЫТИЯ»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475656"/>
            <a:ext cx="234888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 smtClean="0">
                <a:latin typeface="Times New Roman"/>
                <a:ea typeface="Calibri"/>
              </a:rPr>
              <a:t>Диктант Победы</a:t>
            </a:r>
          </a:p>
          <a:p>
            <a:pPr algn="just"/>
            <a:endParaRPr lang="ru-RU" sz="1700" dirty="0">
              <a:latin typeface="Times New Roman"/>
              <a:ea typeface="Calibri"/>
            </a:endParaRPr>
          </a:p>
          <a:p>
            <a:pPr algn="just"/>
            <a:r>
              <a:rPr lang="ru-RU" sz="1700" dirty="0" smtClean="0">
                <a:latin typeface="Times New Roman"/>
                <a:ea typeface="Calibri"/>
              </a:rPr>
              <a:t>29 </a:t>
            </a:r>
            <a:r>
              <a:rPr lang="ru-RU" sz="1700" dirty="0">
                <a:latin typeface="Times New Roman"/>
                <a:ea typeface="Calibri"/>
              </a:rPr>
              <a:t>апреля 2021 года жители Пошехонского района стали участниками Всероссийского Диктанта Победы, который проходил на площадке Пошехонского аграрно-политехнического колледжа. Задания диктанта были посвящены событиям Великой Отечественной войны</a:t>
            </a:r>
            <a:r>
              <a:rPr lang="ru-RU" sz="1700" dirty="0" smtClean="0">
                <a:latin typeface="Times New Roman"/>
                <a:ea typeface="Calibri"/>
              </a:rPr>
              <a:t>.</a:t>
            </a:r>
          </a:p>
          <a:p>
            <a:pPr algn="just"/>
            <a:r>
              <a:rPr lang="ru-RU" sz="1700" dirty="0" smtClean="0">
                <a:latin typeface="Times New Roman"/>
                <a:ea typeface="Calibri"/>
              </a:rPr>
              <a:t>В диктанте приняли участие обучающиеся средней школы № 2, студенты колледжа, специалисты МУ «Социальное агентство молодежи», МБУК «Центральная библиотечная система», редакция</a:t>
            </a:r>
            <a:endParaRPr lang="ru-RU" sz="1700" dirty="0">
              <a:latin typeface="+mj-lt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81128" y="7092280"/>
            <a:ext cx="21156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66748" y="3045316"/>
            <a:ext cx="223224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700" dirty="0">
                <a:solidFill>
                  <a:prstClr val="black"/>
                </a:solidFill>
                <a:latin typeface="Times New Roman"/>
                <a:ea typeface="Calibri"/>
              </a:rPr>
              <a:t>газеты «Сельская Новь» и представители районной администрации. </a:t>
            </a:r>
            <a:r>
              <a:rPr lang="ru-RU" sz="1700" dirty="0" smtClean="0">
                <a:solidFill>
                  <a:prstClr val="black"/>
                </a:solidFill>
                <a:latin typeface="Times New Roman"/>
                <a:ea typeface="Calibri"/>
              </a:rPr>
              <a:t>Поприветствовала участников заместитель Главы администрации по социальным вопросам – Наталия Александровна Попова. </a:t>
            </a:r>
          </a:p>
          <a:p>
            <a:pPr lvl="0" algn="just"/>
            <a:r>
              <a:rPr lang="ru-RU" sz="1700" dirty="0" smtClean="0">
                <a:solidFill>
                  <a:prstClr val="black"/>
                </a:solidFill>
                <a:latin typeface="Times New Roman"/>
                <a:ea typeface="Calibri"/>
              </a:rPr>
              <a:t>Участники </a:t>
            </a:r>
            <a:r>
              <a:rPr lang="ru-RU" sz="1700" dirty="0">
                <a:solidFill>
                  <a:prstClr val="black"/>
                </a:solidFill>
                <a:latin typeface="Times New Roman"/>
                <a:ea typeface="Calibri"/>
              </a:rPr>
              <a:t>диктанта </a:t>
            </a:r>
            <a:r>
              <a:rPr lang="ru-RU" sz="1700" dirty="0" smtClean="0">
                <a:solidFill>
                  <a:prstClr val="black"/>
                </a:solidFill>
                <a:latin typeface="Times New Roman"/>
                <a:ea typeface="Calibri"/>
              </a:rPr>
              <a:t>были ограничены во времени, для ответов на задания было дано 45 минут, и все успешно с этим справились. По завершении мероприятия каждый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81128" y="1481575"/>
            <a:ext cx="2276872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был отмечен дипломом и памятным сувениром.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Окна Победы</a:t>
            </a:r>
          </a:p>
          <a:p>
            <a:pPr algn="just"/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Студенты Пошехонского аграрно-политехнического колледжа стали участниками Всероссийской акции «Окна Победы». Обучающиеся в «Мастерской креативных идей» украсили окна колледжа и общежития символикой Дня Победы.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896" y="1546502"/>
            <a:ext cx="2088232" cy="13693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144" y="7092279"/>
            <a:ext cx="2088232" cy="18722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3665</TotalTime>
  <Words>991</Words>
  <Application>Microsoft Office PowerPoint</Application>
  <PresentationFormat>Экран (4:3)</PresentationFormat>
  <Paragraphs>62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 PRO COLLEGE </vt:lpstr>
      <vt:lpstr>PRO COLLEGE рубрика «Профессиональное ориентирование»</vt:lpstr>
      <vt:lpstr>PRO COLLEGE рубрика «Профессиональное ориентирование»</vt:lpstr>
      <vt:lpstr>PRO COLLEGE рубрика «Спорт»</vt:lpstr>
      <vt:lpstr>PRO COLLEGE рубрика «Профилактика»</vt:lpstr>
      <vt:lpstr>PRO COLLEGE рубрика «СОБЫТИЯ»</vt:lpstr>
      <vt:lpstr>PRO COLLEGE рубрика «СОБЫТИЯ»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 COLLEGE</dc:title>
  <dc:creator>h</dc:creator>
  <cp:lastModifiedBy>h</cp:lastModifiedBy>
  <cp:revision>373</cp:revision>
  <dcterms:modified xsi:type="dcterms:W3CDTF">2021-05-16T19:36:26Z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240698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