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61" r:id="rId3"/>
    <p:sldId id="267" r:id="rId4"/>
    <p:sldId id="269" r:id="rId5"/>
    <p:sldId id="270" r:id="rId6"/>
    <p:sldId id="271" r:id="rId7"/>
    <p:sldId id="266" r:id="rId8"/>
    <p:sldId id="272" r:id="rId9"/>
    <p:sldId id="273" r:id="rId10"/>
    <p:sldId id="274" r:id="rId11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23" y="12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5A9D1C-C480-4640-859C-2D97F4A18C6F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9559F-378E-4796-BE59-9E66635B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9559F-378E-4796-BE59-9E66635B407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9559F-378E-4796-BE59-9E66635B407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9559F-378E-4796-BE59-9E66635B407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BE0D-37DC-46BD-8D9C-70E3A25FD08E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59CBE5-4B9C-4A0E-92D7-5F954B60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B8EF-F9A4-4F1C-AC0E-65989D75C9A3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D1DF-E7AD-4F15-88DB-5ED4426DF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07DA2-27E7-4EE6-BC9C-46EE624F0986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6137-DA8D-461B-BEF8-7E8304622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2173-60B6-4771-A831-CC61DAD2198A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222D-803A-4225-A74E-B34A2E5F1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2388" y="3168650"/>
            <a:ext cx="6759575" cy="1222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2388" y="3122613"/>
            <a:ext cx="6759575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0800" y="3292475"/>
            <a:ext cx="6761163" cy="603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A0A8-1C0F-49AF-812D-F70BDDA3758D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EF92-2C4D-49ED-8338-2933AB3E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1C78-6550-4845-9D47-7F069474C725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0AEC-229C-47B6-8CE9-44E4BB100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7FDA-DD9D-43D5-83C9-6ED7BCC7F0B7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7660-96AF-40B6-A71A-3DBA629C5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9F0-5A7E-4FEC-A874-1C2C5D32E1F1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DDA2-7874-4956-9DE8-AEAC42733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02F5-64F8-48C3-AC21-2C8E6C41C6B2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4111-9957-4FBE-B25E-9E76ED03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70C1-F92E-4D0C-ADD7-C5CD16752174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11F4-CDEA-4CCB-A3E3-72DADF33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9531-23E1-48F9-84E3-B7D5A01D0F85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5086-F96E-4A14-8597-A261A26E6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86000"/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DD0968-27DD-4356-B3EE-B13907C42EE9}" type="datetimeFigureOut">
              <a:rPr lang="ru-RU"/>
              <a:pPr>
                <a:defRPr/>
              </a:pPr>
              <a:t>28.02.2021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5F90A9E-99CD-4280-B28E-5BB993953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7" r:id="rId3"/>
    <p:sldLayoutId id="2147483890" r:id="rId4"/>
    <p:sldLayoutId id="2147483891" r:id="rId5"/>
    <p:sldLayoutId id="2147483892" r:id="rId6"/>
    <p:sldLayoutId id="2147483893" r:id="rId7"/>
    <p:sldLayoutId id="2147483898" r:id="rId8"/>
    <p:sldLayoutId id="2147483899" r:id="rId9"/>
    <p:sldLayoutId id="2147483894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vk.com/feed?section=search&amp;q=%23%D1%81%D0%BF%D0%BE%D1%80%D1%82_%D0%BF%D0%B0%D0%BF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vk.com/feed?section=search&amp;q=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feed?section=search&amp;q=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67744"/>
            <a:ext cx="6858000" cy="10801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sz="4800" b="1" dirty="0" smtClean="0"/>
              <a:t>PRO COLLEGE</a:t>
            </a:r>
            <a:r>
              <a:rPr sz="4800" dirty="0" smtClean="0"/>
              <a:t/>
            </a:r>
            <a:br>
              <a:rPr sz="4800" dirty="0" smtClean="0"/>
            </a:br>
            <a:endParaRPr lang="ru-RU" sz="48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08720" y="251520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 ЧЕМ ГОВОРЯТ СТУДЕНТЫ?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1088" y="683568"/>
            <a:ext cx="2448272" cy="648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ВЫПУСК №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26.02.2021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91880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ЛУЧШАЯ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СТУДЕНЧЕСКАЯ ГАЗЕТА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632" y="4211960"/>
            <a:ext cx="6624736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Тема выпуска: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«ОЛИМПИАДЫ. КОНФЕРЕНЦИИ. КОНКУРСЫ»</a:t>
            </a:r>
            <a:endParaRPr lang="ru-RU" sz="2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8194" name="Picture 2" descr="https://sun9-66.userapi.com/impg/hxRDkdV_Vt7Y1jvgCuyaychD5LE1-EkTd3up_Q/PqgOfDDfOvk.jpg?size=2560x1465&amp;quality=96&amp;sign=11c0e52e4ced4a1052a158e17980cf92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5724128"/>
            <a:ext cx="5292218" cy="30285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«СПОРТ»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1475656"/>
            <a:ext cx="2276872" cy="7751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28 января в Ярославском колледже сервиса и дизайна проходило первенство по шашкам комплексной Спартакиады ПОО (группа Б). В соревновании участвовало 11 мужских команд и 11 женских. Среди юношей наша команда заняла 6 место, а среди девушек 3 место. В общем командном зачете наш колледж занял 4 место. Наш колледж представляли: Весов Василий (Ам-31), Красильников Максим (Ам-21),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Голубева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Юлия (До-11) и Беляева Вера (Э-21). Поздравляем ребят с достойным выступлением на области!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спорт_папк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4283968"/>
            <a:ext cx="22322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феврале 2021 года в Ярославском колледже управления и профессиональных технологий</a:t>
            </a:r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прошли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игры по волейболу программы комплексной Спартакиады ПОО сезона 2020-2021 среди мужских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женских команд. По результатам соревнований сборные Пошехонского аграрно-политехнического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6372200"/>
            <a:ext cx="211561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колледжа показали следующие результаты: юноши – 5 место, девушки – 7 место.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sun9-61.userapi.com/impg/6Yry5UIecQ6ErtcmkX4jSBG5MJyRgipUfnZD0g/DiAuLzIr77M.jpg?size=1600x996&amp;quality=96&amp;sign=6a992c3fddb36d68e2e1d73be027ab84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897" y="1547664"/>
            <a:ext cx="4164318" cy="2592288"/>
          </a:xfrm>
          <a:prstGeom prst="rect">
            <a:avLst/>
          </a:prstGeom>
          <a:noFill/>
        </p:spPr>
      </p:pic>
      <p:pic>
        <p:nvPicPr>
          <p:cNvPr id="27652" name="Picture 4" descr="https://sun9-9.userapi.com/impf/E2IXN8Tz35mmioHYaR9ocGqOUTC4er3ull29EA/K3UYUi0qauA.jpg?size=1600x1200&amp;quality=96&amp;sign=81ed2ab123a1d08143d8830d07696cf4&amp;type=alb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3136" y="4644008"/>
            <a:ext cx="2016224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3191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«КАДРЫ»</a:t>
            </a:r>
          </a:p>
        </p:txBody>
      </p:sp>
      <p:sp>
        <p:nvSpPr>
          <p:cNvPr id="9219" name="Прямоугольник 7"/>
          <p:cNvSpPr>
            <a:spLocks noChangeArrowheads="1"/>
          </p:cNvSpPr>
          <p:nvPr/>
        </p:nvSpPr>
        <p:spPr bwMode="auto">
          <a:xfrm>
            <a:off x="0" y="2051720"/>
            <a:ext cx="234888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18 февраля 2021 года в нашем колледже состоялась III межрегиональная научно-практическая конференция «Актуальные вопросы образования и воспитания обучающихся с разными стартовыми возможностями» среди педагогических работников. Сначала был представлен открытый урок по теме: «Семенное размножение цветочно-декоративных растений», который проводили преподаватель Козлова Любовь Юрьевна и мастер производственного</a:t>
            </a:r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2348880" y="4499992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76872" y="5652120"/>
            <a:ext cx="2304256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Круду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Татьяна Борисовна. Студенты группы РЗС-12 и РЗС-22 учились сеять семена декоративных растений. Затем состоялась конференция, ведущей которой была Орлова Елена Юрьевна, заместитель директора по учебной работе.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81128" y="5652120"/>
            <a:ext cx="22768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Опытом работы с детьми с ограниченными возможностями здоровья поделились педагоги Ярославской и Вологодской областей.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Все участники награждены дипломами и благодарностями. </a:t>
            </a:r>
            <a:endParaRPr lang="ru-RU" sz="1700" dirty="0"/>
          </a:p>
        </p:txBody>
      </p:sp>
      <p:pic>
        <p:nvPicPr>
          <p:cNvPr id="6146" name="Picture 2" descr="https://sun9-7.userapi.com/impg/r-WlZna94dbTOdogp13ycdqBL_iGKGAh85InoQ/xnC5ymuN44o.jpg?size=2560x1920&amp;quality=96&amp;sign=20bd5640d68fd04620d91661d3d10e93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2123729"/>
            <a:ext cx="4341100" cy="3255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88640" y="1475656"/>
            <a:ext cx="64807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Педагогическая конференция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«КАДРЫ»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2051721"/>
            <a:ext cx="2276872" cy="709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ГПОАУ ЯО «Ярославский промышленно-экономический колледж им. Н. П. Пастухова» 8 февраля 2021 года проводил XVIII межрегиональную научно-практическую студенческую конференцию «Природное и духовное наследие родного края». В работе секции «Духовное наследие родного края» приняли участие студенты нашего колледжа. Конференция проходила в заочном формате.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Букланова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Нина, студентка группы СП-21,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2051720"/>
            <a:ext cx="2232248" cy="7299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представила доклад на тему «Памятники природы Пошехонского района Ярославской области» (руководитель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Круду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Т. Б.). Она заняла почетное третье место. Кузнецова Надежда, студентка группы ДО-41, написала реферат на тему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Новомученица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земли Пошехонской и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Захарьевская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община» (руководитель Туркина И. Ю.). Она заняла второе почетное место. Доронин Андрей, студент группы О -21, сделал выступление на</a:t>
            </a:r>
            <a:endParaRPr lang="ru-RU" sz="1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тему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Доращивание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осиротевших </a:t>
            </a: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2051720"/>
            <a:ext cx="21156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детенышей хоря лесного с последующей адаптацией к естественным условиям» (руководитель Смирнова Т. И.). Он занял почетное первое место. Администрация колледжа поздравляет победителей и желает дальнейших успехов руководителям и студентам.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656" y="1475656"/>
            <a:ext cx="62646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Студенческая конференция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«Природное и духовное наследие родного края»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sun9-6.userapi.com/impg/qWDtcIkW52FfNbTcYfyPS68bMJcdsu5S6aDkOQ/Lt5FnJ0-drM.jpg?size=600x853&amp;quality=96&amp;sign=f033ebe198482c0af5c0b28bec32016b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160" y="6804248"/>
            <a:ext cx="1584176" cy="2165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«СОБЫТИЯ»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4860032"/>
            <a:ext cx="2276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25 февраля 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камерном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зале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МиДиез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прошла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игра с элементами правового воспитания «Знатоки избирательного права». Игру подготовили и провели специалисты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Социального агентства молодежи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поддержке избирательной комиссии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Ярославской области.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Побороться за звание лучших знатоков избирательного права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4860032"/>
            <a:ext cx="2232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собрались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пять команд, среди которых была команда Пошехонского аграрно-политехнического колледжа (рук. Д.Н. Вахрамеев).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представления визиток каждой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команде были заданы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знание основ по избирательному праву и Конституции Российской Федерации. На этапе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Медийные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лица» - ребята определяли по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1979712"/>
            <a:ext cx="211561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фотографиям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известную личность государства, указав его имя фамилию и должность. На третьем этапе ребятам предлагалось разобрать семь ситуаций и рассказать какие нарушения были допущены. Последним этапом конкурса стало домашнее задание - «Предвыборная кампания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Задачей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«кандидата»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было представить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свою предвыборную программу, закончив фразу: «Если бы я был мэром города…».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итогам игры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команда колледжа получила грамоту за участие.</a:t>
            </a:r>
          </a:p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1619672"/>
            <a:ext cx="6336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«Знатоки избирательного права»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h\Desktop\2aJejm4VE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051720"/>
            <a:ext cx="421142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«СОБЫТИЯ»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1979712"/>
            <a:ext cx="230425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февраля 2021 года в честь Дня защитника Отечества, студенты Пошехонского аграрно-политехнического колледжа, обучающиеся в объединении "Музыкальное развитие", под руководством А.В.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Жайкбаева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организовали юмористическое развлекательное шоу "Казармы - 2". По замыслу сценария, была предложена женская версия службы в армии. По завершении мероприятия команда колледжа в составе 6 человек, отправилась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детскую модельную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библиотеку на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5076056"/>
            <a:ext cx="216024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итогам игры, команда колледжа заняла почетное 2 место.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Pro_college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Наши_защитники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1619672"/>
            <a:ext cx="63367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«День защитника Отечества»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sun9-58.userapi.com/impg/wXMUSputjBTERA8WS9AIRWGfmk1FLUFHBvd7wg/O1QEH1AYEbk.jpg?size=2560x1920&amp;quality=96&amp;sign=6032eae38efabb85bc862be77a7e329b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896" y="2051720"/>
            <a:ext cx="4128458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420888" y="5076056"/>
            <a:ext cx="22322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молодежный исторический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"Дети войны", организованный специалистами социального агентства молодежи и районным отделением "Дети войны". В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квесте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приняли участие команды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учреждений района. </a:t>
            </a:r>
            <a:endParaRPr lang="ru-RU" sz="1700" dirty="0"/>
          </a:p>
        </p:txBody>
      </p:sp>
      <p:pic>
        <p:nvPicPr>
          <p:cNvPr id="22532" name="Picture 4" descr="https://sun9-23.userapi.com/impg/bezgDMNaPH1qFJUMKgZMo61QyoSd8f9112MNJg/-EZ5RhSbeGA.jpg?size=2560x1920&amp;quality=96&amp;sign=613b2aa7437f7848762560d43ab02e60&amp;type=alb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3136" y="7020272"/>
            <a:ext cx="2112235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«СОБЫТИЯ»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4860032"/>
            <a:ext cx="227687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Ура! Ура! Ура! Бронза наша! 12 февраля 2021 г. команда Пошехонского аграрно-политехнического колледжа под названием "Утомленные Кабульским солнцем, приняла участие в региональном просветительском мероприятии " Последняя колонна".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4860032"/>
            <a:ext cx="22322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Организаторы мероприятия Центр патриотического воспитания Ярославской области и "Российское общество ветеранов Афганистана" провели интеллектуальную игру, посвященную 32-ой годовщине вывода советских войск из Афганистана.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1979712"/>
            <a:ext cx="2115616" cy="780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фотографиям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мероприятии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участие 80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команд от образовательных организаций Ярославской области. И наши ребята стали третьими!!! Поздравляем Дмитрия Мельникова, Яну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Баванину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Анастасию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Снежкову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Светлану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Молоткову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Кристину Звереву и конечно же, подготовившего команду преподавателя истории, Дмитрия Николаевича Вахрамеева! Молодцы! </a:t>
            </a:r>
          </a:p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1619672"/>
            <a:ext cx="64087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«Региональное просветительское мероприятие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«Последняя колонна»»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sun9-7.userapi.com/impg/GI7IxIBox38SLETcJ-nuW39iIizasz2eNpGm0Q/aylyWE602bI.jpg?size=2560x1440&amp;quality=96&amp;sign=3f513b44f8a0df91e145ef2dc0023e22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339752"/>
            <a:ext cx="4224469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40335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«Профилактика»</a:t>
            </a:r>
          </a:p>
        </p:txBody>
      </p:sp>
      <p:sp>
        <p:nvSpPr>
          <p:cNvPr id="10243" name="Прямоугольник 7"/>
          <p:cNvSpPr>
            <a:spLocks noChangeArrowheads="1"/>
          </p:cNvSpPr>
          <p:nvPr/>
        </p:nvSpPr>
        <p:spPr bwMode="auto">
          <a:xfrm>
            <a:off x="0" y="1475656"/>
            <a:ext cx="234888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 февраля в рамках классных часов на базе колледжа прошли 2 мероприятия: профилактическая игра "Субкультуры и Ко" и тренинг толерантности на тему: "Жить в мире с собой и другими". На профилактической игре студенты групп ДО-11, Р-12 и ИХ-31 познакомились с разными сторонами существующих субкультур. Специалист социального агентства молодёжи Жанна Алексеевна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Шорина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увлекла студентов игровым состязанием. За активное участие игроки получили сладкие сюрпризы.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это же время в библиотеке колледжа был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организован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рямоугольник 10"/>
          <p:cNvSpPr>
            <a:spLocks noChangeArrowheads="1"/>
          </p:cNvSpPr>
          <p:nvPr/>
        </p:nvSpPr>
        <p:spPr bwMode="auto">
          <a:xfrm>
            <a:off x="2348880" y="3779912"/>
            <a:ext cx="2231628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тренинг толерантности, который провела педагог дополнительного образования Центра "Эдельвейс" Елена Геннадьевна Жукова. Её подопечными стали группы юношей АМ-11 и СВ-11. Студенты ознакомились с понятием толерантность, для чего важно быть толерантным человеком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современном мире и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1128" y="3779912"/>
            <a:ext cx="2276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толерантного общения. Практически проиграли ситуации, в которых человек проявляет толерантность по отношению к другим людям. Провели</a:t>
            </a:r>
          </a:p>
          <a:p>
            <a:pPr algn="just"/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тренинг-игры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упражнения, такие как: «Иван Иванович», «Лимон», «Счет» и др.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Благодарим за плодотворное сотрудничество учреждения МУ "САМ" и Центр "Эдельвейс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"!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  <a:hlinkClick r:id="rId3"/>
              </a:rPr>
              <a:t>#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онлайн_газета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sun9-39.userapi.com/impg/pNnGCwA4KgILQa20cvOwvRNZrm_4JfuTM-Y2lQ/0W-7bSupNnM.jpg?size=1600x855&amp;quality=96&amp;sign=ca90584c1f4151c30be62ed729885bae&amp;type=alb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0888" y="1619671"/>
            <a:ext cx="4248472" cy="2270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403351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«Профилактика»</a:t>
            </a:r>
          </a:p>
        </p:txBody>
      </p:sp>
      <p:sp>
        <p:nvSpPr>
          <p:cNvPr id="10243" name="Прямоугольник 7"/>
          <p:cNvSpPr>
            <a:spLocks noChangeArrowheads="1"/>
          </p:cNvSpPr>
          <p:nvPr/>
        </p:nvSpPr>
        <p:spPr bwMode="auto">
          <a:xfrm>
            <a:off x="0" y="1475656"/>
            <a:ext cx="234888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Основы информационной культуры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базе общежития Пошехонского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аграрно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политехнического колледжа прошло первое занятие по методическому комплексу "Основы информационной культуры", комплекс направлен на формирование у подростков представления об информационной культуре, информационной безопасности,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интернет - среде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интернет - зависимости.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 знаю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февраля в Пошехонском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аграрно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политехническом колледже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рамках классного часа специалистом «Социальное агентство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рямоугольник 10"/>
          <p:cNvSpPr>
            <a:spLocks noChangeArrowheads="1"/>
          </p:cNvSpPr>
          <p:nvPr/>
        </p:nvSpPr>
        <p:spPr bwMode="auto">
          <a:xfrm>
            <a:off x="2348880" y="4572000"/>
            <a:ext cx="22316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молодежи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была проведена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квиз-игра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«Я знаю», направленная на профилактику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поведения в подростковой среде. Участникам предлагалось в игровой форме ответить на 25 вопросов, разделенных в игровой сетке на пять тематических блоков. Игра прошла весело и позитивно.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1128" y="4572000"/>
            <a:ext cx="227687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Профилактика ПАВ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 февраля на базе общежития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колледжа была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проведена беседа по профилактике зависимостей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дружеской обстановке с ребятами выяснили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откуда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нас в России появились жевательный табак(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 какое пагубное влияние они оказывают на организм подростка, принимающего эти препараты.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 descr="https://sun9-35.userapi.com/impg/SOu-jDgHV_dgV0LkNLYHOWBbrfrLmDpF5-7DpQ/E31zDkyN-DY.jpg?size=2560x1920&amp;quality=96&amp;sign=76e1388b67cd64d31cf60bf5201153c9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896" y="1547663"/>
            <a:ext cx="4104456" cy="3078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«ЭКОЛОГИЯ»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4860032"/>
            <a:ext cx="227687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 февраля студенты Пошехонского аграрно-политехнического колледжа посетили урок экологии «Экологические катастрофы мира». На котором ребята узнали о природных и техногенных экологических катастрофах в Японии, России, Китае, Австралии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4860032"/>
            <a:ext cx="223224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других странах. Также узнали об опасностях радиационного заражения на примере бомбардировок Хиросимы и Нагасаки в 1945 году и природно-техногенной катастрофы на АЭС «Фукусима-1» в Японии в 2011 году.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Студенты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посмотрели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1475656"/>
            <a:ext cx="2115616" cy="710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документальный фильм о экологических катастрофах России, которые привели: к загрязнению рек, озер, почвы; катастрофическом росту числа неизлечимых болезней; истощению минеральных ресурсов планеты; сдвигу климатических зон.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завершении ребята для закрепления информации поучаствовали в игре-викторине.</a:t>
            </a:r>
          </a:p>
          <a:p>
            <a:pPr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sun9-55.userapi.com/impg/w_iahAajNKk9cvssk32jPTZ0jv3K5Qu-R4IG-w/X23VDuV04FQ.jpg?size=2560x1920&amp;quality=96&amp;sign=fa582ad898c388c5781838647d105e5b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565666"/>
            <a:ext cx="4248471" cy="307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3190</TotalTime>
  <Words>1197</Words>
  <Application>Microsoft Office PowerPoint</Application>
  <PresentationFormat>Экран (4:3)</PresentationFormat>
  <Paragraphs>71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PRO COLLEGE </vt:lpstr>
      <vt:lpstr>PRO COLLEGE рубрика «КАДРЫ»</vt:lpstr>
      <vt:lpstr>PRO COLLEGE рубрика «КАДРЫ»</vt:lpstr>
      <vt:lpstr>PRO COLLEGE рубрика «СОБЫТИЯ»</vt:lpstr>
      <vt:lpstr>PRO COLLEGE рубрика «СОБЫТИЯ»</vt:lpstr>
      <vt:lpstr>PRO COLLEGE рубрика «СОБЫТИЯ»</vt:lpstr>
      <vt:lpstr>PRO COLLEGE рубрика «Профилактика»</vt:lpstr>
      <vt:lpstr>PRO COLLEGE рубрика «Профилактика»</vt:lpstr>
      <vt:lpstr>PRO COLLEGE рубрика «ЭКОЛОГИЯ»</vt:lpstr>
      <vt:lpstr>PRO COLLEGE рубрика «СПОРТ»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COLLEGE</dc:title>
  <dc:creator>h</dc:creator>
  <cp:lastModifiedBy>h</cp:lastModifiedBy>
  <cp:revision>325</cp:revision>
  <dcterms:modified xsi:type="dcterms:W3CDTF">2021-02-28T06:50:02Z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345787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