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C059A9D-41B1-48F4-A2BD-B2B566A12C42}" type="datetimeFigureOut">
              <a:rPr lang="ru-RU"/>
              <a:pPr>
                <a:defRPr/>
              </a:pPr>
              <a:t>12.03.2015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5B3DD84-77D4-4AC6-844D-39F115F765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4181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649274-567B-422F-A638-1D595E47B6B7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Прямая соединительная линия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36D941-355A-4B18-AD29-90D2A11E91B7}" type="datetimeFigureOut">
              <a:rPr lang="ru-RU"/>
              <a:pPr>
                <a:defRPr/>
              </a:pPr>
              <a:t>12.03.2015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B1062A-C4DE-4E27-BB0B-E8EEF1ECB2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E9B0C-9642-4297-8A59-CF4CBE8E8CBE}" type="datetimeFigureOut">
              <a:rPr lang="ru-RU"/>
              <a:pPr>
                <a:defRPr/>
              </a:pPr>
              <a:t>12.03.2015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625A0-2438-4E94-852B-521E49F725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6F744-688F-4F09-9672-EF8F64D183E1}" type="datetimeFigureOut">
              <a:rPr lang="ru-RU"/>
              <a:pPr>
                <a:defRPr/>
              </a:pPr>
              <a:t>12.03.2015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DBC7C-E855-46E2-A55B-19670A4679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64A0E5C-05EF-43E2-9BC4-7D44D695EAA4}" type="datetimeFigureOut">
              <a:rPr lang="ru-RU"/>
              <a:pPr>
                <a:defRPr/>
              </a:pPr>
              <a:t>12.03.2015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DAB1309-C167-460A-82EE-7571EFB49C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ая соединительная линия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143F5-0970-441C-9955-4910E82D01DE}" type="datetimeFigureOut">
              <a:rPr lang="ru-RU"/>
              <a:pPr>
                <a:defRPr/>
              </a:pPr>
              <a:t>12.03.2015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0BAE1-5B89-45FD-86C2-F3FC60C00F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5E85D-8BD6-4BEA-AD12-905FD26AADDE}" type="datetimeFigureOut">
              <a:rPr lang="ru-RU"/>
              <a:pPr>
                <a:defRPr/>
              </a:pPr>
              <a:t>12.03.2015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B2C0C-9123-473A-AB67-E4F5E648C5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41A80-A738-49BC-9F9D-92B5E752B874}" type="datetimeFigureOut">
              <a:rPr lang="ru-RU"/>
              <a:pPr>
                <a:defRPr/>
              </a:pPr>
              <a:t>12.03.2015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CD093-A84A-4AF3-B34D-F3F7331EE7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636E5ED-D59C-46BA-B918-DE37660C52E7}" type="datetimeFigureOut">
              <a:rPr lang="ru-RU"/>
              <a:pPr>
                <a:defRPr/>
              </a:pPr>
              <a:t>12.03.2015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47D1951-EF9F-4B2C-A4FA-165242EB1A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648D1-3EB0-4754-9976-360873B2CF3A}" type="datetimeFigureOut">
              <a:rPr lang="ru-RU"/>
              <a:pPr>
                <a:defRPr/>
              </a:pPr>
              <a:t>12.03.2015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FC0B1-3822-4C3A-865C-C4B9C65A90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Прямая соединительная линия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Овал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C035980-11FF-4B19-B60F-F1EABD92CFE4}" type="datetimeFigureOut">
              <a:rPr lang="ru-RU"/>
              <a:pPr>
                <a:defRPr/>
              </a:pPr>
              <a:t>12.03.2015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2BAC75C-E662-4E98-834F-03F6512F97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Овал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Прямая соединительная линия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CB6A406-E4F1-45E1-B90F-DC4459E45EF4}" type="datetimeFigureOut">
              <a:rPr lang="ru-RU"/>
              <a:pPr>
                <a:defRPr/>
              </a:pPr>
              <a:t>12.03.2015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C042A6D-3261-4406-B0E2-54B2C6B5C2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FAE729CE-5C4E-447A-8BA4-B5F7FD911AE7}" type="datetimeFigureOut">
              <a:rPr lang="ru-RU"/>
              <a:pPr>
                <a:defRPr/>
              </a:pPr>
              <a:t>12.03.2015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58B2FCD7-80D1-4BF3-B81A-D7BE8C31BA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79" r:id="rId4"/>
    <p:sldLayoutId id="2147483680" r:id="rId5"/>
    <p:sldLayoutId id="2147483687" r:id="rId6"/>
    <p:sldLayoutId id="2147483681" r:id="rId7"/>
    <p:sldLayoutId id="2147483688" r:id="rId8"/>
    <p:sldLayoutId id="2147483689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82A0B9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C8D7E5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EBC0B1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2000" cap="none" smtClean="0">
                <a:latin typeface="Times New Roman" pitchFamily="18" charset="0"/>
              </a:rPr>
              <a:t>ГОУ </a:t>
            </a:r>
            <a:r>
              <a:rPr lang="ru-RU" sz="2000" cap="none" smtClean="0">
                <a:latin typeface="Arial" charset="0"/>
              </a:rPr>
              <a:t>СПО </a:t>
            </a:r>
            <a:r>
              <a:rPr lang="ru-RU" sz="2000" cap="none" smtClean="0">
                <a:latin typeface="Times New Roman" pitchFamily="18" charset="0"/>
              </a:rPr>
              <a:t>ЯО ПОШЕХОНСКИЙ СЕЛЬСКОХОЗТЕХНИКУМ</a:t>
            </a:r>
          </a:p>
        </p:txBody>
      </p:sp>
      <p:sp>
        <p:nvSpPr>
          <p:cNvPr id="14339" name="Содержимое 4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7467600" cy="4493096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b="1" smtClean="0"/>
              <a:t>                                   Позитив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mtClean="0">
                <a:latin typeface="Arial" charset="0"/>
              </a:rPr>
              <a:t>Информационное издание ПСХТ</a:t>
            </a:r>
          </a:p>
          <a:p>
            <a:pPr algn="ctr" eaLnBrk="1" hangingPunct="1">
              <a:buFont typeface="Wingdings" pitchFamily="2" charset="2"/>
              <a:buNone/>
            </a:pPr>
            <a:endParaRPr lang="ru-RU" smtClean="0"/>
          </a:p>
          <a:p>
            <a:pPr algn="ctr" eaLnBrk="1" hangingPunct="1">
              <a:buFont typeface="Wingdings" pitchFamily="2" charset="2"/>
              <a:buNone/>
            </a:pPr>
            <a:endParaRPr lang="ru-RU" smtClean="0"/>
          </a:p>
        </p:txBody>
      </p:sp>
      <p:pic>
        <p:nvPicPr>
          <p:cNvPr id="14340" name="Рисунок 5" descr="emblema_w260_h20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1840" y="3212976"/>
            <a:ext cx="2476500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6012160" y="6197451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№ 1     февраль 2015 г.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                        Новости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b="1" dirty="0" smtClean="0"/>
              <a:t> </a:t>
            </a: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b="1" dirty="0" smtClean="0"/>
              <a:t>Февраль  был богат на разнообразные события. Были среди них приятные и не очень.</a:t>
            </a: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b="1" dirty="0" smtClean="0"/>
              <a:t>С основными новостями  месяца нас знакомит директор техникума Викторович Ольга Николаевна:</a:t>
            </a: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«Новость номер один- это то, что в первом полугодии Пошехонский сельскохозяйственный техникум будет переименован в Государственное профессиональное образовательное учреждение Ярославской области- </a:t>
            </a:r>
            <a:r>
              <a:rPr lang="ru-RU" b="1" dirty="0" smtClean="0"/>
              <a:t>Пошехонский </a:t>
            </a:r>
            <a:r>
              <a:rPr lang="ru-RU" b="1" dirty="0" err="1" smtClean="0"/>
              <a:t>аграрно</a:t>
            </a:r>
            <a:r>
              <a:rPr lang="ru-RU" b="1" dirty="0" smtClean="0"/>
              <a:t>- политехнический колледж</a:t>
            </a:r>
            <a:r>
              <a:rPr lang="ru-RU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Хочу выразить благодарности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*</a:t>
            </a:r>
            <a:r>
              <a:rPr lang="ru-RU" dirty="0" err="1" smtClean="0"/>
              <a:t>Круду</a:t>
            </a:r>
            <a:r>
              <a:rPr lang="ru-RU" dirty="0" smtClean="0"/>
              <a:t> Татьяне Борисовне и ее группе, а именно </a:t>
            </a:r>
            <a:r>
              <a:rPr lang="ru-RU" dirty="0" err="1" smtClean="0"/>
              <a:t>Широкановой</a:t>
            </a:r>
            <a:r>
              <a:rPr lang="ru-RU" dirty="0" smtClean="0"/>
              <a:t> Юлии, </a:t>
            </a:r>
            <a:r>
              <a:rPr lang="ru-RU" dirty="0" err="1" smtClean="0"/>
              <a:t>Вихаревой</a:t>
            </a:r>
            <a:r>
              <a:rPr lang="ru-RU" dirty="0" smtClean="0"/>
              <a:t> Анастасии, Кузнецовой Надежде, </a:t>
            </a:r>
            <a:r>
              <a:rPr lang="ru-RU" dirty="0" err="1" smtClean="0"/>
              <a:t>Базанову</a:t>
            </a:r>
            <a:r>
              <a:rPr lang="ru-RU" dirty="0" smtClean="0"/>
              <a:t> Виктору и Юдину Сергею за создание куклы для городского праздника «Широкая масленица»22 февраля 2015 года. За доставку куклы мы благодарим </a:t>
            </a:r>
            <a:r>
              <a:rPr lang="ru-RU" dirty="0" err="1" smtClean="0"/>
              <a:t>Яркина</a:t>
            </a:r>
            <a:r>
              <a:rPr lang="ru-RU" dirty="0" smtClean="0"/>
              <a:t> Валентина и Соколова Виктора;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* Яблокову А.А. и команде спортсменов, завоевавших 1 место в районных соревнованиях по многоборью среди мужских команд, посвященных Дню защитника Отечества.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Родионов Александр (группа О-21) занял первое место в личном зачете, Смирнов Антон(группа О-31) занял третье место в личном зачете;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*Яблокову А.А., Чистякову Н.И., Емельянову С.В. за второе место в районной спартакиаде Пошехонского района по шашкам;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*Орловой Е.Ю., </a:t>
            </a:r>
            <a:r>
              <a:rPr lang="ru-RU" dirty="0" err="1" smtClean="0"/>
              <a:t>Кочурову</a:t>
            </a:r>
            <a:r>
              <a:rPr lang="ru-RU" dirty="0" smtClean="0"/>
              <a:t> В.Ю, Емельянову С.В., </a:t>
            </a:r>
            <a:r>
              <a:rPr lang="ru-RU" dirty="0" err="1" smtClean="0"/>
              <a:t>Чеботовой</a:t>
            </a:r>
            <a:r>
              <a:rPr lang="ru-RU" dirty="0" smtClean="0"/>
              <a:t> С.А. – за предоставленные кабинеты на </a:t>
            </a:r>
            <a:r>
              <a:rPr lang="ru-RU" dirty="0" err="1" smtClean="0"/>
              <a:t>профориентационное</a:t>
            </a:r>
            <a:r>
              <a:rPr lang="ru-RU" dirty="0" smtClean="0"/>
              <a:t>  мероприятие, проводившееся на базе техникума 19 февраля 2015 года.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Теперь о менее радостном. Объявлен выговор </a:t>
            </a:r>
            <a:r>
              <a:rPr lang="ru-RU" dirty="0" err="1" smtClean="0"/>
              <a:t>Графкову</a:t>
            </a:r>
            <a:r>
              <a:rPr lang="ru-RU" dirty="0" smtClean="0"/>
              <a:t> И.С. за курение.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И вовсе неприятная новость, что студент группы АМ-31 не написал квалификационную работу и не получил диплом об образовании!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270375" y="1600200"/>
            <a:ext cx="3657600" cy="4572000"/>
          </a:xfrm>
        </p:spPr>
        <p:txBody>
          <a:bodyPr>
            <a:normAutofit fontScale="2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b="1" dirty="0" smtClean="0"/>
              <a:t>9 февраля в нашем техникуме прошла  письменной  экзаменационной работы  в группе АМ-31.</a:t>
            </a: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Я поинтересовался,  как сдавали экзамен в группе АМ-31. Емельянов Сергей Васильевич рассказал, что ответы студентов- большинства из них- были довольно посредственными, а Ястребов Александр вообще не написал квалификационную работу. Я, конечно, только начинаю учиться, но тут мне стало как- то не по себе. И все- таки я надеюсь, что если стараться и учиться не для оценки, а для себя, своей будущей работы, защитить свой труд реально. Пусть это послужит всем двоечникам и прогульщикам хорошим уроком. Цыплят по осени считают, а в нашем техникуме осень- это экзамен.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 Богомолов Руслан, группа АМ-11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b="1" dirty="0" smtClean="0"/>
              <a:t>10 февраля прошла защита письменной экзаменационной работы в группе </a:t>
            </a:r>
            <a:r>
              <a:rPr lang="en-US" b="1" dirty="0" smtClean="0"/>
              <a:t>C</a:t>
            </a:r>
            <a:r>
              <a:rPr lang="ru-RU" b="1" dirty="0" smtClean="0"/>
              <a:t>В-31</a:t>
            </a:r>
            <a:r>
              <a:rPr lang="ru-RU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 Вот что рассказал  об этом событии Ваулин Дмитрий Борисович: «Всего защищали свои работы  4 человека.  Защитились успешно с первого раза. Совет на будущее: стараться все делать точно, без ошибок». Мне как будущему сварщику было очень интересно узнать, какой сложности была эта работа , ведь время идет очень быстро, и это испытание предстоит и мне.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Кукушкин Алексей, группа СВ-11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b="1" dirty="0" smtClean="0"/>
              <a:t>Готовятся документы о переименовании техникума в Пошехонский </a:t>
            </a:r>
            <a:r>
              <a:rPr lang="ru-RU" b="1" dirty="0" err="1" smtClean="0"/>
              <a:t>аграрно</a:t>
            </a:r>
            <a:r>
              <a:rPr lang="ru-RU" b="1" dirty="0" smtClean="0"/>
              <a:t>- политехнический колледж</a:t>
            </a:r>
            <a:r>
              <a:rPr lang="ru-RU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Знакомит с   будущей, поистине эпохальной вехой  для истории нашего техникума  директор  Викторович Ольга Николаевна: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«Действительно, фундаментальное  событие предстоит в нашем учебном заведении – наш техникум со второго полугодия 2015 года будет называться Пошехонский </a:t>
            </a:r>
            <a:r>
              <a:rPr lang="ru-RU" dirty="0" err="1" smtClean="0"/>
              <a:t>аграрно</a:t>
            </a:r>
            <a:r>
              <a:rPr lang="ru-RU" dirty="0" smtClean="0"/>
              <a:t>- политехнический колледж. Это потребует от администрации и педагогического коллектива большой работы, ведь придется переделать огромное количество документов». Лично я этому очень рада, так как в дипломе у меня будет значиться «колледж», а не «техникум». Это престижнее, да и звучит, признаться, намного лучше. А еще это привлечет в наш техникум большее количество абитуриентов.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В общем, с предстоящим  праздником вас, дорогие друзья!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Большакова Анастасия, группа Э-11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 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b="1" dirty="0" smtClean="0"/>
              <a:t>15 февраля в нашем городе прошел митинг, посвященный    очередной годовщине вывода войск из Афганистана. </a:t>
            </a: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На митинге присутствовала и делегация нашего техникума. Было довольно  холодно, ветрено, но это не помешало провести традиционное мероприятие на должном уровне.  Никак не хотели загораться свечи  в руках собравшихся.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Очень понравилась речь Поповой Н.В., заместителя главы района по социальным вопросам, где слушателям пожелали чтобы никогда не возникло повода  участвовать в военных событиях.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Жаль  только то, что наша делегация была очень немногочисленной. И дело здесь не в нехватке времени, если даже директор техникума нашла его , чтобы почтить память своих земляков. А еще стыдно было, что школьники из второй школы не просто посетили мероприятие, а провели его  от начала до конца, в то время как многие из нас почему- то не соизволили прийти на такое важное мероприятие.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Ледник Алена, группа СП-21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b="1" dirty="0" smtClean="0"/>
              <a:t>15 февраля в  </a:t>
            </a:r>
            <a:r>
              <a:rPr lang="ru-RU" b="1" dirty="0" err="1" smtClean="0"/>
              <a:t>сош</a:t>
            </a:r>
            <a:r>
              <a:rPr lang="ru-RU" b="1" dirty="0" smtClean="0"/>
              <a:t> №2 состоялась спартакиада, посвященная  выводу войск из Афганистана</a:t>
            </a:r>
            <a:r>
              <a:rPr lang="ru-RU" dirty="0" smtClean="0"/>
              <a:t>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Лучший суммарный результат показал Родионов Александр, третье место занял студент группы О-31 Смирнов Антон. Лебедев Роман  не занял первого места, но мы уверены: на следующий год он добьется победы. Мы безумно гордимся нашими мальчиками и желаем им новых </a:t>
            </a:r>
            <a:r>
              <a:rPr lang="ru-RU" dirty="0" err="1" smtClean="0"/>
              <a:t>спортиных</a:t>
            </a:r>
            <a:r>
              <a:rPr lang="ru-RU" dirty="0" smtClean="0"/>
              <a:t> успехов!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Нестерова Анна, группа ДО-21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b="1" dirty="0" smtClean="0"/>
              <a:t>18 февраля в техникуме прошли спортивные соревнования.</a:t>
            </a:r>
            <a:r>
              <a:rPr lang="ru-RU" dirty="0" smtClean="0"/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Я хочу от лица своей группы поделиться своими впечатлениями о спортивном празднике, посвященном Дню защитников Отечества. Радует, конечно, что появился новый вид состязаний- </a:t>
            </a:r>
            <a:r>
              <a:rPr lang="ru-RU" dirty="0" err="1" smtClean="0"/>
              <a:t>дартс</a:t>
            </a:r>
            <a:r>
              <a:rPr lang="ru-RU" dirty="0" smtClean="0"/>
              <a:t>, но как- то все это скучновато. Второй год играем в дракона, весело, конечно, но особого драйва нет, да и зрелищности , кстати, тоже. Давно предлагаем группой: давайте проведем какое- </a:t>
            </a:r>
            <a:r>
              <a:rPr lang="ru-RU" dirty="0" err="1" smtClean="0"/>
              <a:t>нибудь</a:t>
            </a:r>
            <a:r>
              <a:rPr lang="ru-RU" dirty="0" smtClean="0"/>
              <a:t>  интересное спортивное мероприятие, например, поищем клад что ли , ведь сейчас столько молодежных спортивных развлечений. Не хочу показаться умником и выскочкой, к тому же физкультуру я люблю, но ,может быть, оттого, что спортивные игры из года в год одни и те же народ и не хочет идти на такое мероприятие? Кстати, откуда столько по «уважительной» причине </a:t>
            </a:r>
            <a:r>
              <a:rPr lang="ru-RU" dirty="0" err="1" smtClean="0"/>
              <a:t>непришедших</a:t>
            </a:r>
            <a:r>
              <a:rPr lang="ru-RU" dirty="0" smtClean="0"/>
              <a:t>, если курить все здоровы?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err="1" smtClean="0"/>
              <a:t>Выдренко</a:t>
            </a:r>
            <a:r>
              <a:rPr lang="ru-RU" dirty="0" smtClean="0"/>
              <a:t> Вячеслав (группа СЛ-11)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b="1" dirty="0" smtClean="0"/>
              <a:t>19 февраля в нашем техникуме состоялся День открытых дверей.</a:t>
            </a: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 Мы беседовали с представителем ЧГУ. Не ожидали такой хорошей подготовки оратора.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Женщина, представлявшая  это учебное заведение, показала нам на простом примере, как важно правильно вовремя определиться с выбором нужной профессии, объяснила нам, что времени на «все про все» очень мало, и нельзя в нашей жизни не знать цели в жизни. Ей понравилось, что многие из нас пришли в экономическую сферу не случайно. Конечно,150-160 тысяч за год обучения очень не дешево, но если люди берут кредит на какие- то машины, неужели образование менее важно? Тем более что хороший специалист «окупает» себя очень быстро.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Спасибо администрации техникума, что устроили такое мероприятие, у нас, выпускников, появилась реальная возможность вживую увидеть те учебные заведения, о которых до этого имели довольно смутное представление.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Седова Анна, группа Э-31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270375" y="1600200"/>
            <a:ext cx="3657600" cy="4572000"/>
          </a:xfrm>
        </p:spPr>
        <p:txBody>
          <a:bodyPr>
            <a:normAutofit fontScale="2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b="1" dirty="0" smtClean="0"/>
              <a:t>Мы начинаем публиковать  статьи о наших замечательных выпускниках, о том, как складывается их жизнь после техникума. В этом выпуске мы печатаем рассказ Гагариной Юлии, студентки группы ДО-21 о своем брате, Гагарине Руслане:</a:t>
            </a: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«Мой братик служит в городе Оленегорске-2 Мурманской области. В настоящее время он уже младший сержант и заместитель командира взвода. Руслан хочет остаться и служить по контракту.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Кстати, права тракториста, полученные в техникуме, ему пригодились. У Руслана хорошие отношения  с сослуживцами и командиром.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Передает всем приветы. Скучает только по сладкому.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Я хочу пожелать всем парням, чтобы они не боялись армии, готовились к ней  и надеялись только на себя».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Гагарина Юлия, группа ДО-21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ru-R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Гагарин Руслан, выпускник 2013 года</a:t>
            </a:r>
            <a:endParaRPr lang="ru-RU" dirty="0"/>
          </a:p>
        </p:txBody>
      </p:sp>
      <p:sp>
        <p:nvSpPr>
          <p:cNvPr id="18435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8436" name="Содержимое 3"/>
          <p:cNvSpPr>
            <a:spLocks noGrp="1"/>
          </p:cNvSpPr>
          <p:nvPr>
            <p:ph sz="quarter" idx="2"/>
          </p:nvPr>
        </p:nvSpPr>
        <p:spPr>
          <a:xfrm>
            <a:off x="4270375" y="1600200"/>
            <a:ext cx="3657600" cy="457200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843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813" y="1643063"/>
            <a:ext cx="575310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b="1" dirty="0" smtClean="0"/>
              <a:t>Наши студенты посещают кружки и секции города. В газете мы обязательно Будем печатать материалы о них. Сегодня мы расскажем вам о Буланове Никите из группы АМ-31. Это решила сделать одна из наших студенток, а чтобы ее не обвинили в личных симпатиях , она решила скрыть свое настоящее имя.</a:t>
            </a: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Давно известно, что неспортивный человек вряд ли может быть красив и здоров. Лично мне нравятся мужчины со здоровой мужской красотой- накачанные.Ну, не гора мышц , конечно, но чтобы на расстоянии чувствовалось- мужик! Вот поэтому, просматривая фотки «В контакте», я решила приглядеться к Буланову Никите. И обнаружила, что это был довольно милый мальчик  с неподражаемой улыбкой в прошлом, а сейчас красавец мужчина в полном расцвете сил…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А еще, что он ходит в одну из городских «качалок», и весьма преуспел в бодибилдинге. Наряду с нашими техникумовскими Лебедевым Ромой, Родионовым Александром , Лобовым Василием. Так что чем валяться на диване и отращивать жирок, наращивайте, мальчики, мышцы, а мы, девочки это, конечно, же оценим!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Леся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 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b="1" dirty="0" smtClean="0"/>
              <a:t>В мае 2015 года в Ярославле проходит первый этап федерального конкурса «Окно в литературу».</a:t>
            </a: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b="1" dirty="0" smtClean="0"/>
              <a:t>Предлагаем вашему вниманию фрагмент одного из сочинений на тему «Моя любимая книга»</a:t>
            </a: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Книг написано очень  много. И нет ни одного человека, который знал бы их все. В книгах отражается история и личная жизнь людей каждой эпохи. Некоторые из них безнадежно устарели, другие читаются с интересом и по сей день. Каждый писатель мечтает о вечной жизни для своих произведений, но , получается ли это, выясняется спустя несколько поколений. Я не могу сказать, что люблю одну какую- то книгу, у меня их много, одни- разноплановые, другие – художественные, третьи- </a:t>
            </a:r>
            <a:r>
              <a:rPr lang="ru-RU" dirty="0" err="1" smtClean="0"/>
              <a:t>познавательные.Например</a:t>
            </a:r>
            <a:r>
              <a:rPr lang="ru-RU" dirty="0" smtClean="0"/>
              <a:t>, «Игра в бисер» Гессе открыла мне совершенно новый мир,  наполненный вкусом к познанию, радостью бескорыстного труда, благоговейным отношением к культуре. А повести Крапивина В. Навеяли тоску, потому что мне уже не вернуться в детство.  Потому что мы выросли и стали влюбляться, входим в фазу взрослых отношений. И здесь на смену В . Крапивину мне пришел М.Булгаков. В романе «Мастер и Маргарита» я нашла сарказм и иронию, большую  любовь, о которой мечтает каждый, непередаваемый пушкинский акцент в диалоге </a:t>
            </a:r>
            <a:r>
              <a:rPr lang="ru-RU" dirty="0" err="1" smtClean="0"/>
              <a:t>Воланда</a:t>
            </a:r>
            <a:r>
              <a:rPr lang="ru-RU" dirty="0" smtClean="0"/>
              <a:t> и Левия </a:t>
            </a:r>
            <a:r>
              <a:rPr lang="ru-RU" dirty="0" err="1" smtClean="0"/>
              <a:t>Матвея.Если</a:t>
            </a:r>
            <a:r>
              <a:rPr lang="ru-RU" dirty="0" smtClean="0"/>
              <a:t> говорить о любимых книгах еще, то это Честертон, </a:t>
            </a:r>
            <a:r>
              <a:rPr lang="ru-RU" dirty="0" err="1" smtClean="0"/>
              <a:t>Толкиен</a:t>
            </a:r>
            <a:r>
              <a:rPr lang="ru-RU" dirty="0" smtClean="0"/>
              <a:t>, </a:t>
            </a:r>
            <a:r>
              <a:rPr lang="ru-RU" dirty="0" err="1" smtClean="0"/>
              <a:t>Вудхауз</a:t>
            </a:r>
            <a:r>
              <a:rPr lang="ru-RU" dirty="0" smtClean="0"/>
              <a:t>. Мне нравится та глубокая нравственная философия, на которой выросли их миры. Добрый сказочник </a:t>
            </a:r>
            <a:r>
              <a:rPr lang="ru-RU" dirty="0" err="1" smtClean="0"/>
              <a:t>Толкиен</a:t>
            </a:r>
            <a:r>
              <a:rPr lang="ru-RU" dirty="0" smtClean="0"/>
              <a:t>, завершающий своих Хранителей трагической истиной: « Я должен погибнуть , чтобы </a:t>
            </a:r>
            <a:r>
              <a:rPr lang="ru-RU" dirty="0" err="1" smtClean="0"/>
              <a:t>хоббитная</a:t>
            </a:r>
            <a:r>
              <a:rPr lang="ru-RU" dirty="0" smtClean="0"/>
              <a:t> сила жила». ..Честертон, знавший , что настоящий </a:t>
            </a:r>
            <a:r>
              <a:rPr lang="ru-RU" dirty="0" err="1" smtClean="0"/>
              <a:t>социалий</a:t>
            </a:r>
            <a:r>
              <a:rPr lang="ru-RU" dirty="0" smtClean="0"/>
              <a:t> также не способен украсть бриллианты, как и египетские пирамиды…</a:t>
            </a:r>
            <a:r>
              <a:rPr lang="ru-RU" dirty="0" err="1" smtClean="0"/>
              <a:t>Вудхауз</a:t>
            </a:r>
            <a:r>
              <a:rPr lang="ru-RU" dirty="0" smtClean="0"/>
              <a:t>, каждым словом преданный своей Великобритании и смертельно оскорбленный ею, его вечные дети , как дядя Фред, который обожает « расточать радость и свет».И, конечно, я люблю Пушкина. Я расту сама и растет моя библиотека, и я желаю самой себе, чтобы  книг в моей личной библиотекой становилось все больше и больше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. Мельникова Алена , группа Э-11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ru-RU" dirty="0"/>
          </a:p>
        </p:txBody>
      </p:sp>
      <p:pic>
        <p:nvPicPr>
          <p:cNvPr id="19460" name="Picture 3" descr="C:\Users\Asus\Desktop\фото для февральской для газеты\фотки для газетки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786313" y="1428750"/>
            <a:ext cx="3429000" cy="45720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3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b="1" dirty="0" smtClean="0"/>
              <a:t>Приятно, что в нашем техникуме постоянно находятся новые талантливые люди. С одним таким открытием  вас знакомит редактор газеты Туркина Ирина Юрьевна. Автор предпочел напечатать свои стихи под псевдонимом,  хотя  кто это догадаться не составит большого труда.</a:t>
            </a: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 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Я хочу, чтобы мне не врали,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Лучше горькая правда, чем ложь,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Болью ранит меня небывалой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В спину острый холодный нож.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 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Я хочу любить тебя искренно- нежно,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Прорастая в тебя корнями,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А ты лжешь мне  открыто вежливо,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Думаешь:  не понимаю.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 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Если любишь, люби красиво,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Будь в любви безупречно честным,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Чтобы в душу к себе впустила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И осталась твоей невестой.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 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Леди </a:t>
            </a:r>
            <a:r>
              <a:rPr lang="ru-RU" dirty="0" err="1" smtClean="0"/>
              <a:t>Ди</a:t>
            </a:r>
            <a:r>
              <a:rPr lang="ru-RU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 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 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бычная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213</TotalTime>
  <Words>1100</Words>
  <Application>Microsoft Office PowerPoint</Application>
  <PresentationFormat>Экран (4:3)</PresentationFormat>
  <Paragraphs>83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Эркер</vt:lpstr>
      <vt:lpstr>ГОУ СПО ЯО ПОШЕХОНСКИЙ СЕЛЬСКОХОЗТЕХНИКУМ</vt:lpstr>
      <vt:lpstr>                        Новости</vt:lpstr>
      <vt:lpstr>Презентация PowerPoint</vt:lpstr>
      <vt:lpstr>Гагарин Руслан, выпускник 2013 года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ГОУ ЯО Пошехонский сельскохозяйственный техникум</dc:title>
  <dc:creator>Asus</dc:creator>
  <cp:lastModifiedBy>Tanya</cp:lastModifiedBy>
  <cp:revision>10</cp:revision>
  <cp:lastPrinted>2015-03-12T05:19:11Z</cp:lastPrinted>
  <dcterms:created xsi:type="dcterms:W3CDTF">2015-03-11T22:10:05Z</dcterms:created>
  <dcterms:modified xsi:type="dcterms:W3CDTF">2015-03-12T07:55:41Z</dcterms:modified>
</cp:coreProperties>
</file>