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74" r:id="rId12"/>
    <p:sldId id="273" r:id="rId13"/>
    <p:sldId id="272" r:id="rId14"/>
    <p:sldId id="275" r:id="rId15"/>
    <p:sldId id="276" r:id="rId16"/>
    <p:sldId id="260" r:id="rId17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39" d="100"/>
          <a:sy n="39" d="100"/>
        </p:scale>
        <p:origin x="-2340" y="-12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9E763FDE-7DD8-4CA0-926A-CD25DB1830B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92AB7A0D-357E-48DF-9A0E-8D4CB0BF7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3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A926F7F3-4D93-454C-B2A3-2A00646359C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39" y="4861156"/>
            <a:ext cx="5683588" cy="4605821"/>
          </a:xfrm>
          <a:prstGeom prst="rect">
            <a:avLst/>
          </a:prstGeom>
        </p:spPr>
        <p:txBody>
          <a:bodyPr vert="horz" lIns="95518" tIns="47760" rIns="95518" bIns="477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CBEA9A5D-1F7B-42D5-B4A7-04CE0207D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8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2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1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7869" y="2840567"/>
            <a:ext cx="5829300" cy="1636183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280" y="4476749"/>
            <a:ext cx="4800600" cy="857256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0625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7" name="矩形 6"/>
          <p:cNvSpPr/>
          <p:nvPr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l" rtl="0" fontAlgn="base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shk_dir@mail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public55880230" TargetMode="External"/><Relationship Id="rId4" Type="http://schemas.openxmlformats.org/officeDocument/2006/relationships/hyperlink" Target="http://selhoztehn-posh.edu.ya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52" y="251520"/>
            <a:ext cx="6844547" cy="43924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dirty="0" smtClean="0"/>
              <a:t>Информационное</a:t>
            </a:r>
            <a:br>
              <a:rPr lang="ru-RU" sz="4000" dirty="0" smtClean="0"/>
            </a:br>
            <a:r>
              <a:rPr lang="ru-RU" sz="4000" dirty="0" smtClean="0"/>
              <a:t>издание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 ПОЗИТИВ</a:t>
            </a:r>
            <a:endParaRPr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8800" y="8298089"/>
            <a:ext cx="4086216" cy="857251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Выпуск №5 . Сентябрь 2015 г.</a:t>
            </a:r>
            <a:endParaRPr dirty="0"/>
          </a:p>
        </p:txBody>
      </p:sp>
      <p:pic>
        <p:nvPicPr>
          <p:cNvPr id="1026" name="Picture 2" descr="C:\Users\User3\Desktop\фото для мартовской газеты\emblema_w260_h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3"/>
          <a:stretch/>
        </p:blipFill>
        <p:spPr bwMode="auto">
          <a:xfrm>
            <a:off x="2276872" y="107504"/>
            <a:ext cx="2476500" cy="17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副标题 2"/>
          <p:cNvSpPr txBox="1">
            <a:spLocks/>
          </p:cNvSpPr>
          <p:nvPr/>
        </p:nvSpPr>
        <p:spPr bwMode="auto">
          <a:xfrm>
            <a:off x="44624" y="5580112"/>
            <a:ext cx="36724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Пошехонский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Аграрно-политехнический колледж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640" y="1105744"/>
            <a:ext cx="6525344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на этом 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Трэколе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нас и повезли в вольер с дикими животными, площадь которого 450 гектар.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Первыми встретили благородных оленей. «Красавцы!» - вырвалось у всех при виде этих грациозных животных. Сейчас у них период гона, поэтому животные собрались в гаремы (самец и несколько самок), непрерывно трубят, вызывают соперников на бой.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водопоя (искусственный пруд с карпами, карасями,  толстолобиками) мирно паслись яки (дикие быки). Но при виде техники они закинули хвосты на спину и помчались восвояси.</a:t>
            </a:r>
            <a:r>
              <a:rPr lang="ru-RU" sz="2000" dirty="0"/>
              <a:t> Самое интересное было впереди: охотничья избушка, а рядом пасутся кабаны. Семейство кабанов, которое подпустило к себе довольно близко, позволило себя сфотографировать, приблизиться вплотную. Кабаны охотно поедали горох, привезенный для подкормки. Только Борька, самец, «хозяин» стада, как-то недобро поглядывал на непрошенных гостей. Восторгу от общения с семейством не было предела!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672" y="2195736"/>
            <a:ext cx="6093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муфлоны промелькнули на пути нашего следования очень быстро и не все успели их увидеть. Но самым осторожным животным оказалась лань. Обещала показаться только зимой…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Проехав по периметру трехметрового забора, директор охотхозяйства показал места, через которые перепрыгнули в вольер лоси. Они так и остались здесь жить. Корм, защита от врагов и браконьеров обеспечена им на всю жизнь.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всей экскурсии Александр Викторович рассказывал о животных, завезенных в вольер, об их биологии, особенностях поведения и забавных, а иногда и печальных случаях, которые происходили с ними.</a:t>
            </a: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080" y="1259632"/>
            <a:ext cx="61926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быстро пролетело время экскурсии, никому не хотелось уезжать! Даже подарки Александра Викторовича не скрасили горечь расставания.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Хотим сказать огромное СПАСИБО всем, кто подарил эту поездку: директору колледжа Ольге Николаевне, водителю Сергею Владимировичу, нашей Елене Викторовне, директору охотхозяйства Александру Викторовичу и погоде, которая не подвела в тот день.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этой поездке мы еще раз убедились: лучше охотоведа профессии НЕТ!  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О-31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3" descr="20150923_1637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r="7556"/>
          <a:stretch>
            <a:fillRect/>
          </a:stretch>
        </p:blipFill>
        <p:spPr bwMode="auto">
          <a:xfrm>
            <a:off x="-1" y="5076056"/>
            <a:ext cx="6858001" cy="40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23528"/>
            <a:ext cx="6172200" cy="1062567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effectLst/>
              </a:rPr>
              <a:t>Состоялись военно-патриотические соревнования среди молодежных команд Ярославской области «Ворошиловские сборы»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1835696"/>
            <a:ext cx="60486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октября 2015 года на территории интерактивного проекта «Всё для фронта! Всё для Победы!» историко-культурного центра «Русский парк» при поддержке агентства по делам молодежи Ярославской области и Администрации Переславля-Залесского прошли первые военно-патриотические соревнования среди молодежных команд Ярославской области «Ворошиловские сборы».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соревнованиях приняли участие команды из Рыбинска, Пошехонского района, Переславля-Залесского и Углича.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владимирского центра живой истории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Китежград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возглавили каждую команду, чтобы провести ее по специально разработанному маршруту - одиннадцать пунктов назначения. Задания были разработаны с целью изучения воинских дисциплин периода Великой Отечественной войны. Командам предстояло пройти свой маршрут: полоса препятствий, азбука Морзе, метание ножей, стрельба по мишеням из пневматической винтовки,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агитплакат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семафорная азбука. </a:t>
            </a: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1187624"/>
            <a:ext cx="626469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нужно было сделать посылочный ящик, замаскироваться на местности, найти 5 отличий у совершенно одинаковых, на первый взгляд винтовок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Мосина.И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каждую точку отводилось 10 минут.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выполненные задания команды получали балы, по количеству которых  были определены финалисты соревнований. На общем построении команд, состоявшемся после обеда в торжественной обстановке были объявлены две команды. Им предстояло, используя полученные в ходе соревнований навыки, участвовать в «Битве за флаг» с применением охолощенного оружия и пиротехнических средств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Одев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каски и плащ-палатки участники заняли оборону в окопах и блиндажах. Капитаны отправили в разведку по одному участнику команды. Им предстояло обнаружить немецких диверсантов и дать сигнал своим командам. В это время со стороны оврага, в сторону лагеря выдвинулись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одетые в немецкую форму. Разведчики обнаружили их и дали сигнал из специального пистолета. В это же время другая часть немцев совершила обходной маневр и атаковала позиции с фланга. Завязалась перестрелка. </a:t>
            </a:r>
          </a:p>
        </p:txBody>
      </p:sp>
    </p:spTree>
    <p:extLst>
      <p:ext uri="{BB962C8B-B14F-4D97-AF65-F5344CB8AC3E}">
        <p14:creationId xmlns:p14="http://schemas.microsoft.com/office/powerpoint/2010/main" val="28555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1331640"/>
            <a:ext cx="63367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Командой «Пошехонская земля» была предпринята атака, решившая исход боя. Они бросились в рукопашную на немецких солдат и обезоружили их. Наша команда «Земля пошехонская» в общем зачете заняла почетное второе место. Хочется поименно отметить каждого, кто вместе со мной внес вклад в нашу победу. Это Буланов Никита, Лебедев Роман,  Павлова Алена, Винниченко Екатерина и наставники- Емельянов Сергей Васильевич и Яблоков Александр Алексеевич. По окончании мероприятия  все построились и нам был  вручен главный приз соревнований: ретро-проигрыватель «Муромец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 smtClean="0"/>
          </a:p>
          <a:p>
            <a:pPr algn="just"/>
            <a:endParaRPr lang="ru-RU" dirty="0"/>
          </a:p>
          <a:p>
            <a:pPr algn="r"/>
            <a:r>
              <a:rPr lang="ru-RU" dirty="0" smtClean="0"/>
              <a:t>Белов </a:t>
            </a:r>
            <a:r>
              <a:rPr lang="ru-RU" dirty="0"/>
              <a:t>Степан	</a:t>
            </a:r>
          </a:p>
        </p:txBody>
      </p:sp>
      <p:pic>
        <p:nvPicPr>
          <p:cNvPr id="7170" name="Picture 2" descr="I:\газета за сентябрь 2015\bQnXidG2q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796136"/>
            <a:ext cx="4752528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92696" y="467544"/>
            <a:ext cx="6165304" cy="86764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Главный редактор: Туркина Ирина Юрьевна</a:t>
            </a:r>
            <a:br>
              <a:rPr lang="ru-RU" sz="1800" dirty="0" smtClean="0"/>
            </a:br>
            <a:r>
              <a:rPr lang="ru-RU" sz="1800" dirty="0" smtClean="0"/>
              <a:t>Дизайнер – верстальщик : Гаркалов Андрей Анатольевич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Тираж </a:t>
            </a:r>
            <a:r>
              <a:rPr lang="ru-RU" sz="1800" smtClean="0"/>
              <a:t>100  экземпляров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Издательство - </a:t>
            </a:r>
            <a:r>
              <a:rPr lang="ru-RU" altLang="en-US" sz="1600" dirty="0">
                <a:effectLst/>
              </a:rPr>
              <a:t>Пошехонский аграрно-политехнический колледж</a:t>
            </a:r>
            <a:r>
              <a:rPr lang="ru-RU" sz="1800" dirty="0" smtClean="0"/>
              <a:t> ©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152850 Ярославская область,</a:t>
            </a:r>
            <a:br>
              <a:rPr lang="ru-RU" sz="1800" dirty="0" smtClean="0"/>
            </a:br>
            <a:r>
              <a:rPr lang="ru-RU" sz="1800" dirty="0" smtClean="0"/>
              <a:t>г. Пошехонье, ул. Советская, д.25</a:t>
            </a:r>
            <a:br>
              <a:rPr lang="ru-RU" sz="1800" dirty="0" smtClean="0"/>
            </a:br>
            <a:r>
              <a:rPr lang="ru-RU" sz="1800" dirty="0" smtClean="0"/>
              <a:t>тел. (факс) (8-48546 ) 2-12-07</a:t>
            </a:r>
            <a:br>
              <a:rPr lang="ru-RU" sz="1800" dirty="0" smtClean="0"/>
            </a:br>
            <a:r>
              <a:rPr lang="en-US" sz="1800" dirty="0" smtClean="0"/>
              <a:t>e-mail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3"/>
              </a:rPr>
              <a:t>pshk_dir@mail.ru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сайт: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selhoztehn-posh.edu.yar.ru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группа в ВК: </a:t>
            </a: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vk.com/public55880230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altLang="en-US" sz="1800" dirty="0" smtClean="0">
                <a:effectLst/>
              </a:rPr>
              <a:t>Газета </a:t>
            </a:r>
            <a:r>
              <a:rPr lang="ru-RU" altLang="en-US" sz="1800" dirty="0">
                <a:effectLst/>
              </a:rPr>
              <a:t>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altLang="en-US" sz="1800" dirty="0">
                <a:effectLst/>
              </a:rPr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1062567"/>
          </a:xfrm>
        </p:spPr>
        <p:txBody>
          <a:bodyPr>
            <a:normAutofit fontScale="90000"/>
          </a:bodyPr>
          <a:lstStyle/>
          <a:p>
            <a:r>
              <a:rPr lang="ru-RU" altLang="en-US" sz="3600" dirty="0">
                <a:effectLst/>
              </a:rPr>
              <a:t>Дорогие первокурсники и студенты старших курсов! 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60648" y="1835696"/>
            <a:ext cx="6172200" cy="603461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искренние поздравления с началом учебного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Студенческая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пора- это особый этап в жизни, полный романтики, любви, веселых приключений, новых знакомств и множества событий. Желаю вам, чтобы к ним добавились новые знания и практические навыки, которые помогут вам найти достойную работу. Отличной учебы и содержательного отдыха!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Вахрамеева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И.С., заместитель директора колледжа по учебной работе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:\газета за сентябрь 2015\8M5QAItAg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5350938"/>
            <a:ext cx="5544616" cy="33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704" y="323528"/>
            <a:ext cx="6172200" cy="1062567"/>
          </a:xfrm>
        </p:spPr>
        <p:txBody>
          <a:bodyPr>
            <a:normAutofit/>
          </a:bodyPr>
          <a:lstStyle/>
          <a:p>
            <a:pPr algn="ctr"/>
            <a:r>
              <a:rPr lang="ru-RU" altLang="en-US" dirty="0">
                <a:effectLst/>
              </a:rPr>
              <a:t>Акция «Мы за Мир»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1228092"/>
            <a:ext cx="5976664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акции «Мы за Мир», которую проводили 3 сентября на территории района специалисты Социального агентства молодёжи, приняли участие 385 пошехонцев. В этот День во всех школах района прошел небольшой митинг, посвященный 11 годовщине трагических событий в Беслане. В честь памяти жертв экстремизма в учебных заведениях прошла минута молчания, и в небо были выпущены белые шары с небольшими белыми голубками мира.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млечный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Куда-то в бесконечность,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в иные – вечные миры,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Простив нам разгильдяйство и беспечность,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живых Вы в этот день ушли…… « - с этих строк Михаила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начался митинг, посвященный Дню солидарности в борьбе с терроризмом 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колледж также принимал участие в этом траурном мероприятии. В частности, студенты моей группы вместе со специалистами «САМ» запускали в небо традиционные белые шарики с голубями. Пусть никогда ничего подобного не будет на нашей земле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Богомолов Руслан</a:t>
            </a:r>
          </a:p>
        </p:txBody>
      </p:sp>
    </p:spTree>
    <p:extLst>
      <p:ext uri="{BB962C8B-B14F-4D97-AF65-F5344CB8AC3E}">
        <p14:creationId xmlns:p14="http://schemas.microsoft.com/office/powerpoint/2010/main" val="20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Выставка-ярмарка </a:t>
            </a:r>
            <a:r>
              <a:rPr lang="ru-RU" altLang="en-US" dirty="0" smtClean="0">
                <a:effectLst/>
              </a:rPr>
              <a:t/>
            </a:r>
            <a:br>
              <a:rPr lang="ru-RU" altLang="en-US" dirty="0" smtClean="0">
                <a:effectLst/>
              </a:rPr>
            </a:br>
            <a:r>
              <a:rPr lang="ru-RU" altLang="en-US" dirty="0" smtClean="0">
                <a:effectLst/>
              </a:rPr>
              <a:t>«</a:t>
            </a:r>
            <a:r>
              <a:rPr lang="ru-RU" altLang="en-US" dirty="0">
                <a:effectLst/>
              </a:rPr>
              <a:t>Пошехонье - Агро» 2015.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691680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2015 года в Пошехонском районе открылась традиционная осенняя сельскохозяйственная выставка-ярмарка «Пошехонье - Агро». Участники – трудовые коллективы и индивидуальные хозяйства - разместили свои красочные экспозиции в центре города Пошехонья на площади Свободы. На выставке — ярмарке в этот день можно было не только продегустировать, но и купить продукцию не только местных производителей, но и предприятий из соседних районов: саженцы, цветы, мясную и рыбную продукцию, мед и многое другое.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:\газета за сентябрь 2015\9sme6TzhQ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5448518"/>
            <a:ext cx="6336704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683568"/>
            <a:ext cx="619268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популярным товаром ярмарки были признаны (наличие очереди у торговой точки, высокое качество товара, невысокая цена товара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пироги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мясная продукция.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своих садов-огородов продемонстрировали на выставке члены Общества инвалидов, ветеранские организации, учебные заведения и дошкольные учреждения, организации. 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выставочная экспозиция расположилась таким образом, чтобы посетители, пройдя по кругу, смогли увидеть все разнообразие представленных на ней экспонатов: различных поделок из ягод, грибов и овощей, банок с заготовками на зиму, корзинок с вазами, наполненными дарами земли. Мы готовились к этой ярмарке очень долго, делали красивые поделки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темой стала русская изба с мельничихой и мельницей, горшками, поделками из овощей, букетами и , самое главное,- вкуснейшими пирожками, которые разлетались вмиг. Еще нам очень понравился кабачковый пир. Мы пробовали блюда из кабачков, было очень вкусно.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ярмарке были превосходные номера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исполнителей. Итоги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– ярмарки были подведены в этот же день. Состоялось награждение участников в нескольких номинациях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672" y="467545"/>
            <a:ext cx="5760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«Самый популярный товар ярмарки»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 очереди у торговой точки, высокое качество товара, невысокая цена товара) за пироги наш колледж получил диплом 1 степени, а в номинации  «Лучшая цветочная композиция»-диплом 2 степени. Мы обязательно будем принимать участие в подобных мероприятиях впредь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Трифонова Лилия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признательность администрация колледжа выражает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Т.Б. и Кукушкиной Г.П., а также всем ребятам, непосредственно принимавшим участие в подготовке  и проведении данного мероприятия.</a:t>
            </a:r>
          </a:p>
        </p:txBody>
      </p:sp>
      <p:pic>
        <p:nvPicPr>
          <p:cNvPr id="2050" name="Picture 2" descr="I:\газета за сентябрь 2015\_wo752kGs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17" y="5724128"/>
            <a:ext cx="4752528" cy="32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23528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Спартакиада в Пошехонском муниципальном районе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2656" y="1835696"/>
            <a:ext cx="638132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сентября 2015 г. на городском стадионе Пошехонья стартовала Спартакиада Пошехонского района среди команд поселений, предприятий, учреждений, организаций. Спартакиада проводилась в целях привлечения широких слоев населения к систематическим занятиям физической культурой и спортом, формировании здорового образа жизни, физической и нравственной закалки. Организатором Спартакиады является отдел по делам культуры, молодежи, спорта и туризма Администрации Пошехонского муниципального района.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Глава Пошехонского муниципального района Белов Н.Н. в приветственном слове поздравил участников с замечательным спортивным праздником. Председатель областной Общественной палаты А. С. Грибов пожелал участникам хороших успехов и честной борьбы. Затем начались соревнования, в которых участвовало 6 команд.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0047" y="1403648"/>
            <a:ext cx="619328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Команда нашего колледжа заняла 3 место. В составе команды были: Седова Анна (3 место в беге на 100 метров и 4 место в личном зачете),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Кухтина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Екатерина,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Валявкина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Галина (4 место в прыжках в длину), Емельянов Сергей( 3 место в метании гранаты), Зеленцов Руслан, Яблоков Александр (1 место в личном зачете, 1 место на 100 метров и 1 место в прыжках в длину).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Яблоков А.А.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I:\газета за сентябрь 2015\idAMxAZDr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3995936"/>
            <a:ext cx="3168898" cy="44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Лучше </a:t>
            </a:r>
            <a:r>
              <a:rPr lang="ru-RU" altLang="en-US" dirty="0" smtClean="0">
                <a:effectLst/>
              </a:rPr>
              <a:t>охотоведа</a:t>
            </a:r>
            <a:br>
              <a:rPr lang="ru-RU" altLang="en-US" dirty="0" smtClean="0">
                <a:effectLst/>
              </a:rPr>
            </a:br>
            <a:r>
              <a:rPr lang="ru-RU" altLang="en-US" dirty="0" smtClean="0">
                <a:effectLst/>
              </a:rPr>
              <a:t> </a:t>
            </a:r>
            <a:r>
              <a:rPr lang="ru-RU" altLang="en-US" dirty="0">
                <a:effectLst/>
              </a:rPr>
              <a:t>профессии НЕТ!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9873" y="1835696"/>
            <a:ext cx="6178996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сентября мы, студенты группы О-31, отправились на экскурсию в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Ординское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охотничье хозяйство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Угличского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Ярославской области, которым руководит выпускник нашего колледжа – Гусев Александр Викторович, там же работает старшим егерем еще один выпускник – Гусев Сергей. Эти люди – профессионалы, мастера своего дела, и у них есть чему поучиться. Теория, которую изучаем на занятиях, конечно, интересна, но увидеть вживую то, о чем говорили, гораздо увлекательнее. Так и случилось…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Дальняя дорога привела на охотничью базу, где ждал радушный прием, вкусный обед и интересный рассказ о хозяйстве,  его развитии, о людях, которые там работают. Затем нас стали знакомить с новинками чудо-техники: запустили </a:t>
            </a:r>
            <a:r>
              <a:rPr lang="ru-RU" alt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беспилотник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 помощью которого, как на ладони, видно хозяйство и легко вести наблюдение  за дикими животными; рассказали  о «</a:t>
            </a:r>
            <a:r>
              <a:rPr lang="ru-RU" alt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Трэколе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(транспорт экологический), который прежде чем попасть в хозяйство, год проходил испытание на Эльбрусе.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1267</Words>
  <Application>Microsoft Office PowerPoint</Application>
  <PresentationFormat>Экран (4:3)</PresentationFormat>
  <Paragraphs>70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</vt:lpstr>
      <vt:lpstr>  Информационное издание    ПОЗИТИВ</vt:lpstr>
      <vt:lpstr>Дорогие первокурсники и студенты старших курсов! </vt:lpstr>
      <vt:lpstr>Акция «Мы за Мир»</vt:lpstr>
      <vt:lpstr>Выставка-ярмарка  «Пошехонье - Агро» 2015. </vt:lpstr>
      <vt:lpstr>Презентация PowerPoint</vt:lpstr>
      <vt:lpstr>Презентация PowerPoint</vt:lpstr>
      <vt:lpstr>Спартакиада в Пошехонском муниципальном районе</vt:lpstr>
      <vt:lpstr>Презентация PowerPoint</vt:lpstr>
      <vt:lpstr>Лучше охотоведа  профессии НЕТ!</vt:lpstr>
      <vt:lpstr>Презентация PowerPoint</vt:lpstr>
      <vt:lpstr>Презентация PowerPoint</vt:lpstr>
      <vt:lpstr>Презентация PowerPoint</vt:lpstr>
      <vt:lpstr>Состоялись военно-патриотические соревнования среди молодежных команд Ярославской области «Ворошиловские сборы»</vt:lpstr>
      <vt:lpstr>Презентация PowerPoint</vt:lpstr>
      <vt:lpstr>Презентация PowerPoint</vt:lpstr>
      <vt:lpstr>Главный редактор: Туркина Ирина Юрьевна Дизайнер – верстальщик : Гаркалов Андрей Анатольевич   Тираж 100  экземпляров   Издательство - Пошехонский аграрно-политехнический колледж ©     152850 Ярославская область, г. Пошехонье, ул. Советская, д.25 тел. (факс) (8-48546 ) 2-12-07 e-mail: pshk_dir@mail.ru сайт: http://selhoztehn-posh.edu.yar.ru группа в ВК: https://vk.com/public55880230                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Tanya</cp:lastModifiedBy>
  <cp:revision>32</cp:revision>
  <dcterms:created xsi:type="dcterms:W3CDTF">2010-02-18T18:31:57Z</dcterms:created>
  <dcterms:modified xsi:type="dcterms:W3CDTF">2015-12-21T11:26:21Z</dcterms:modified>
  <cp:category>Education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