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78" r:id="rId21"/>
    <p:sldId id="260" r:id="rId22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709" autoAdjust="0"/>
  </p:normalViewPr>
  <p:slideViewPr>
    <p:cSldViewPr>
      <p:cViewPr varScale="1">
        <p:scale>
          <a:sx n="88" d="100"/>
          <a:sy n="88" d="100"/>
        </p:scale>
        <p:origin x="-3114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9145F2C4-B779-4106-9C42-55271F7BC51B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227062B4-673A-43E0-8FCB-CDF86A4DB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7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60660C65-F27C-48CB-AB3A-9C621AFF79D4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4837" cy="4605338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F1A92C91-EAF1-495C-AAD9-23921A353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89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B541E8-535F-4339-9558-56BC95BD6D8F}" type="slidenum">
              <a:rPr lang="ru-RU">
                <a:latin typeface="Arial" charset="0"/>
                <a:ea typeface="宋体"/>
                <a:cs typeface="宋体"/>
              </a:rPr>
              <a:pPr/>
              <a:t>1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2048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26071-F7F3-425F-BB12-BA2EA72F9126}" type="slidenum">
              <a:rPr lang="ru-RU">
                <a:latin typeface="Arial" charset="0"/>
                <a:ea typeface="宋体"/>
                <a:cs typeface="宋体"/>
              </a:rPr>
              <a:pPr/>
              <a:t>21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45214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062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宋体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宋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宋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宋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宋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宋体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cs typeface="+mj-cs"/>
              </a:rPr>
              <a:t/>
            </a:r>
            <a:br>
              <a:rPr lang="ru-RU" dirty="0" smtClean="0">
                <a:cs typeface="+mj-cs"/>
              </a:rPr>
            </a:br>
            <a:r>
              <a:rPr lang="ru-RU" i="1" dirty="0" smtClean="0">
                <a:cs typeface="+mj-cs"/>
              </a:rPr>
              <a:t/>
            </a:r>
            <a:br>
              <a:rPr lang="ru-RU" i="1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Информационное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издание 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/>
            </a:r>
            <a:br>
              <a:rPr lang="ru-RU" sz="4000" dirty="0" smtClean="0">
                <a:cs typeface="+mj-cs"/>
              </a:rPr>
            </a:br>
            <a:r>
              <a:rPr lang="ru-RU" sz="4000" i="1" dirty="0" smtClean="0">
                <a:cs typeface="+mj-cs"/>
              </a:rPr>
              <a:t> ПОЗИТИВ</a:t>
            </a:r>
            <a:endParaRPr sz="4000" dirty="0"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8306" y="7956376"/>
            <a:ext cx="5329237" cy="857250"/>
          </a:xfrm>
        </p:spPr>
        <p:txBody>
          <a:bodyPr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Выпуск №31. апрель 2018 г.</a:t>
            </a:r>
            <a:endParaRPr dirty="0"/>
          </a:p>
        </p:txBody>
      </p:sp>
      <p:sp>
        <p:nvSpPr>
          <p:cNvPr id="6147" name="副标题 2"/>
          <p:cNvSpPr txBox="1">
            <a:spLocks/>
          </p:cNvSpPr>
          <p:nvPr/>
        </p:nvSpPr>
        <p:spPr bwMode="auto">
          <a:xfrm>
            <a:off x="44450" y="5580063"/>
            <a:ext cx="36718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ru-RU" altLang="en-US" sz="2400">
                <a:solidFill>
                  <a:srgbClr val="3B3721"/>
                </a:solidFill>
                <a:latin typeface="Calibri" pitchFamily="34" charset="0"/>
              </a:rPr>
              <a:t>Пошехонский</a:t>
            </a:r>
          </a:p>
          <a:p>
            <a:pPr algn="ctr">
              <a:buFont typeface="Arial" charset="0"/>
              <a:buNone/>
            </a:pPr>
            <a:r>
              <a:rPr lang="ru-RU" altLang="en-US" sz="2400">
                <a:solidFill>
                  <a:srgbClr val="3B3721"/>
                </a:solidFill>
                <a:latin typeface="Calibri" pitchFamily="34" charset="0"/>
              </a:rPr>
              <a:t>Аграрно-политехнический колледж</a:t>
            </a:r>
          </a:p>
          <a:p>
            <a:pPr algn="ctr">
              <a:buFont typeface="Arial" charset="0"/>
              <a:buNone/>
            </a:pPr>
            <a:endParaRPr lang="ru-RU" altLang="en-US" sz="2800">
              <a:solidFill>
                <a:srgbClr val="3B3721"/>
              </a:solidFill>
              <a:latin typeface="Calibri" pitchFamily="34" charset="0"/>
            </a:endParaRPr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4813" y="206375"/>
            <a:ext cx="14208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«Стихи»</a:t>
            </a:r>
            <a:endParaRPr lang="ru-RU" dirty="0"/>
          </a:p>
        </p:txBody>
      </p:sp>
      <p:pic>
        <p:nvPicPr>
          <p:cNvPr id="4" name="Объект 3" descr="C:\Users\user\Downloads\1-5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281368"/>
            <a:ext cx="6172200" cy="4900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5695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632" y="683568"/>
            <a:ext cx="6172200" cy="7704856"/>
          </a:xfrm>
        </p:spPr>
        <p:txBody>
          <a:bodyPr/>
          <a:lstStyle/>
          <a:p>
            <a:pPr marL="0" indent="0">
              <a:buNone/>
              <a:tabLst>
                <a:tab pos="2246313" algn="l"/>
              </a:tabLst>
            </a:pPr>
            <a:r>
              <a:rPr lang="ru-RU" sz="1600" dirty="0"/>
              <a:t>В нашем колледже стало уже доброй традицией сочинять стихотворения, посвященные Великой Отечественной войне. Сегодня мы публикуем стихотворения студентов групп АМ-11 и ДО-11, многие из которых посвящены своим близким, участвовавшим в войне.</a:t>
            </a:r>
          </a:p>
          <a:p>
            <a:pPr marL="0" indent="0" algn="r">
              <a:buNone/>
            </a:pPr>
            <a:r>
              <a:rPr lang="ru-RU" sz="1600" dirty="0"/>
              <a:t>Кукушкина Арина, группа ДО-11 ГОУ ЯО ПАПК</a:t>
            </a:r>
          </a:p>
          <a:p>
            <a:pPr marL="0" indent="0">
              <a:buNone/>
            </a:pPr>
            <a:r>
              <a:rPr lang="ru-RU" sz="1600" b="1" dirty="0"/>
              <a:t>                                        Малининой Зое </a:t>
            </a:r>
            <a:r>
              <a:rPr lang="ru-RU" sz="1600" b="1" dirty="0" smtClean="0"/>
              <a:t>Николаевне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В те годы страшные она была ребенком,</a:t>
            </a:r>
          </a:p>
          <a:p>
            <a:pPr marL="0" indent="0">
              <a:buNone/>
            </a:pPr>
            <a:r>
              <a:rPr lang="ru-RU" sz="1600" dirty="0"/>
              <a:t>Их было пятеро детишек у отца,</a:t>
            </a:r>
          </a:p>
          <a:p>
            <a:pPr marL="0" indent="0">
              <a:buNone/>
            </a:pPr>
            <a:r>
              <a:rPr lang="ru-RU" sz="1600" dirty="0"/>
              <a:t> Мать умерла, но женщин посторонних</a:t>
            </a:r>
          </a:p>
          <a:p>
            <a:pPr marL="0" indent="0">
              <a:buNone/>
            </a:pPr>
            <a:r>
              <a:rPr lang="ru-RU" sz="1600" dirty="0"/>
              <a:t>Он выпроваживал с сиротского крыльца.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Она прекрасно помнит страшный голод, </a:t>
            </a:r>
          </a:p>
          <a:p>
            <a:pPr marL="0" indent="0">
              <a:buNone/>
            </a:pPr>
            <a:r>
              <a:rPr lang="ru-RU" sz="1600" dirty="0"/>
              <a:t>Соблазн наесться вылезшей травы,</a:t>
            </a:r>
          </a:p>
          <a:p>
            <a:pPr marL="0" indent="0">
              <a:buNone/>
            </a:pPr>
            <a:r>
              <a:rPr lang="ru-RU" sz="1600" dirty="0"/>
              <a:t>Как ног стеснялась на учебе голых,</a:t>
            </a:r>
          </a:p>
          <a:p>
            <a:pPr marL="0" indent="0">
              <a:buNone/>
            </a:pPr>
            <a:r>
              <a:rPr lang="ru-RU" sz="1600" dirty="0"/>
              <a:t>Разжиться обувью где с кучей детворы!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И вот теперь, когда она большая,</a:t>
            </a:r>
          </a:p>
          <a:p>
            <a:pPr marL="0" indent="0">
              <a:buNone/>
            </a:pPr>
            <a:r>
              <a:rPr lang="ru-RU" sz="1600" dirty="0"/>
              <a:t>Ей видеть странно нашу молодежь, </a:t>
            </a:r>
          </a:p>
          <a:p>
            <a:pPr marL="0" indent="0">
              <a:buNone/>
            </a:pPr>
            <a:r>
              <a:rPr lang="ru-RU" sz="1600" dirty="0"/>
              <a:t>Которой ничего как будто не мешает,</a:t>
            </a:r>
          </a:p>
          <a:p>
            <a:pPr marL="0" indent="0">
              <a:buNone/>
            </a:pPr>
            <a:r>
              <a:rPr lang="ru-RU" sz="1600" dirty="0"/>
              <a:t>А учится вполсилы она сплошь.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Не ценит хлеб, не знает боль потери,</a:t>
            </a:r>
          </a:p>
          <a:p>
            <a:pPr marL="0" indent="0">
              <a:buNone/>
            </a:pPr>
            <a:r>
              <a:rPr lang="ru-RU" sz="1600" dirty="0"/>
              <a:t>Нет громких целей, ей никто не нужен,</a:t>
            </a:r>
          </a:p>
          <a:p>
            <a:pPr marL="0" indent="0">
              <a:buNone/>
            </a:pPr>
            <a:r>
              <a:rPr lang="ru-RU" sz="1600" dirty="0"/>
              <a:t>Жизнь наша лучше однозначно, это верно,</a:t>
            </a:r>
          </a:p>
          <a:p>
            <a:pPr marL="0" indent="0">
              <a:buNone/>
            </a:pPr>
            <a:r>
              <a:rPr lang="ru-RU" sz="1600" dirty="0"/>
              <a:t>Но только мы, убеждена я, хуже.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558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/>
              <a:t>Смирнова Анна, группа ДО-11 ГОУ ЯО ПАПК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                                                                                      </a:t>
            </a:r>
            <a:r>
              <a:rPr lang="ru-RU" sz="1600" b="1" dirty="0" err="1"/>
              <a:t>Куляпину</a:t>
            </a:r>
            <a:r>
              <a:rPr lang="ru-RU" sz="1600" b="1" dirty="0"/>
              <a:t> Ивану </a:t>
            </a:r>
            <a:r>
              <a:rPr lang="ru-RU" sz="1600" dirty="0"/>
              <a:t>Матвеевичу посвящается.</a:t>
            </a:r>
          </a:p>
          <a:p>
            <a:pPr marL="0" indent="0">
              <a:buNone/>
            </a:pPr>
            <a:r>
              <a:rPr lang="ru-RU" sz="1600" dirty="0"/>
              <a:t>Он умер через год после войны, </a:t>
            </a:r>
          </a:p>
          <a:p>
            <a:pPr marL="0" indent="0">
              <a:buNone/>
            </a:pPr>
            <a:r>
              <a:rPr lang="ru-RU" sz="1600" dirty="0"/>
              <a:t>Был ранен в ногу, признан инвалидом,</a:t>
            </a:r>
          </a:p>
          <a:p>
            <a:pPr marL="0" indent="0">
              <a:buNone/>
            </a:pPr>
            <a:r>
              <a:rPr lang="ru-RU" sz="1600" dirty="0"/>
              <a:t>Так мало сведений известно основных,</a:t>
            </a:r>
          </a:p>
          <a:p>
            <a:pPr marL="0" indent="0">
              <a:buNone/>
            </a:pPr>
            <a:r>
              <a:rPr lang="ru-RU" sz="1600" dirty="0"/>
              <a:t>Что прадеду, наверно, Там обидно.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Я постараюсь все о нем узнать</a:t>
            </a:r>
          </a:p>
          <a:p>
            <a:pPr marL="0" indent="0">
              <a:buNone/>
            </a:pPr>
            <a:r>
              <a:rPr lang="ru-RU" sz="1600" dirty="0"/>
              <a:t>И все архивы перерою в сети,</a:t>
            </a:r>
          </a:p>
          <a:p>
            <a:pPr marL="0" indent="0">
              <a:buNone/>
            </a:pPr>
            <a:r>
              <a:rPr lang="ru-RU" sz="1600" dirty="0"/>
              <a:t>Чтобы прадедушке смотреть смогла в глаза,</a:t>
            </a:r>
          </a:p>
          <a:p>
            <a:pPr marL="0" indent="0">
              <a:buNone/>
            </a:pPr>
            <a:r>
              <a:rPr lang="ru-RU" sz="1600" dirty="0"/>
              <a:t>И знали все, что был такой на свете.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23871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/>
              <a:t> Прадедушке Владимиру Ивановичу и бабушке Зое</a:t>
            </a:r>
          </a:p>
          <a:p>
            <a:pPr marL="0" indent="0">
              <a:buNone/>
            </a:pPr>
            <a:r>
              <a:rPr lang="ru-RU" sz="1600" dirty="0"/>
              <a:t>Прадедушка мой славный воевал,</a:t>
            </a:r>
          </a:p>
          <a:p>
            <a:pPr marL="0" indent="0">
              <a:buNone/>
            </a:pPr>
            <a:r>
              <a:rPr lang="ru-RU" sz="1600" dirty="0"/>
              <a:t>Он от Москвы прошел до самого Берлина,</a:t>
            </a:r>
          </a:p>
          <a:p>
            <a:pPr marL="0" indent="0">
              <a:buNone/>
            </a:pPr>
            <a:r>
              <a:rPr lang="ru-RU" sz="1600" dirty="0"/>
              <a:t>И не одна им завоевана медаль,</a:t>
            </a:r>
          </a:p>
          <a:p>
            <a:pPr marL="0" indent="0">
              <a:buNone/>
            </a:pPr>
            <a:r>
              <a:rPr lang="ru-RU" sz="1600" dirty="0"/>
              <a:t>Хотя о них совсем не говорил он.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Окопы бабушка копала в ту войну,</a:t>
            </a:r>
          </a:p>
          <a:p>
            <a:pPr marL="0" indent="0">
              <a:buNone/>
            </a:pPr>
            <a:r>
              <a:rPr lang="ru-RU" sz="1600" dirty="0"/>
              <a:t>И , слава Богу, по сей день живая,</a:t>
            </a:r>
          </a:p>
          <a:p>
            <a:pPr marL="0" indent="0">
              <a:buNone/>
            </a:pPr>
            <a:r>
              <a:rPr lang="ru-RU" sz="1600" dirty="0"/>
              <a:t>Я их люблю, я знаю, как зовут, </a:t>
            </a:r>
          </a:p>
          <a:p>
            <a:pPr marL="0" indent="0">
              <a:buNone/>
            </a:pPr>
            <a:r>
              <a:rPr lang="ru-RU" sz="1600" dirty="0"/>
              <a:t>И их заслуги в прошлом уважаю.</a:t>
            </a:r>
          </a:p>
        </p:txBody>
      </p:sp>
    </p:spTree>
    <p:extLst>
      <p:ext uri="{BB962C8B-B14F-4D97-AF65-F5344CB8AC3E}">
        <p14:creationId xmlns:p14="http://schemas.microsoft.com/office/powerpoint/2010/main" val="326158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/>
              <a:t>Хомутова Мария, группа ДО-11 ГОУ ЯО ПАПК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У Вечного огня играли дошколята,</a:t>
            </a:r>
          </a:p>
          <a:p>
            <a:pPr marL="0" indent="0">
              <a:buNone/>
            </a:pPr>
            <a:r>
              <a:rPr lang="ru-RU" sz="1600" dirty="0"/>
              <a:t>И бросили в огонь гореть венки,</a:t>
            </a:r>
          </a:p>
          <a:p>
            <a:pPr marL="0" indent="0">
              <a:buNone/>
            </a:pPr>
            <a:r>
              <a:rPr lang="ru-RU" sz="1600" dirty="0"/>
              <a:t>Прохожей крикнули «Нас не учи, пошла ты!»,</a:t>
            </a:r>
          </a:p>
          <a:p>
            <a:pPr marL="0" indent="0">
              <a:buNone/>
            </a:pPr>
            <a:r>
              <a:rPr lang="ru-RU" sz="1600" dirty="0"/>
              <a:t>Шалить помчались дальше вдоль реки.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Они по глупости  и не подозревали,</a:t>
            </a:r>
          </a:p>
          <a:p>
            <a:pPr marL="0" indent="0">
              <a:buNone/>
            </a:pPr>
            <a:r>
              <a:rPr lang="ru-RU" sz="1600" dirty="0"/>
              <a:t>Что камеры обозревал все сверху глаз,</a:t>
            </a:r>
          </a:p>
          <a:p>
            <a:pPr marL="0" indent="0">
              <a:buNone/>
            </a:pPr>
            <a:r>
              <a:rPr lang="ru-RU" sz="1600" dirty="0"/>
              <a:t>Лишь после при родителях признались,</a:t>
            </a:r>
          </a:p>
          <a:p>
            <a:pPr marL="0" indent="0">
              <a:buNone/>
            </a:pPr>
            <a:r>
              <a:rPr lang="ru-RU" sz="1600" dirty="0"/>
              <a:t>Когда к ответу их призвала власть.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Конечно, им за все пришлось ответить,</a:t>
            </a:r>
          </a:p>
          <a:p>
            <a:pPr marL="0" indent="0">
              <a:buNone/>
            </a:pPr>
            <a:r>
              <a:rPr lang="ru-RU" sz="1600" dirty="0"/>
              <a:t>Но мне досадно в этом деле то,</a:t>
            </a:r>
          </a:p>
          <a:p>
            <a:pPr marL="0" indent="0">
              <a:buNone/>
            </a:pPr>
            <a:r>
              <a:rPr lang="ru-RU" sz="1600" dirty="0"/>
              <a:t>Что не раскаялись в проступке своем дети,</a:t>
            </a:r>
          </a:p>
          <a:p>
            <a:pPr marL="0" indent="0">
              <a:buNone/>
            </a:pPr>
            <a:r>
              <a:rPr lang="ru-RU" sz="1600" dirty="0"/>
              <a:t>А обвиняли камеру и столб.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1600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/>
              <a:t>Москвин Сергей, группа АМ-11 ГОУ ЯО ПАПК</a:t>
            </a:r>
          </a:p>
          <a:p>
            <a:pPr marL="0" indent="0">
              <a:buNone/>
            </a:pPr>
            <a:r>
              <a:rPr lang="ru-RU" sz="1600" b="1" dirty="0"/>
              <a:t>                     Прабабушке Бойцовой Вере Александровне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Моя прабабушка в годы войны</a:t>
            </a:r>
          </a:p>
          <a:p>
            <a:pPr marL="0" indent="0">
              <a:buNone/>
            </a:pPr>
            <a:r>
              <a:rPr lang="ru-RU" sz="1600" dirty="0"/>
              <a:t>Колодцы охраняла от фашистов,</a:t>
            </a:r>
          </a:p>
          <a:p>
            <a:pPr marL="0" indent="0">
              <a:buNone/>
            </a:pPr>
            <a:r>
              <a:rPr lang="ru-RU" sz="1600" dirty="0"/>
              <a:t>Чтоб не травили питьевой воды</a:t>
            </a:r>
          </a:p>
          <a:p>
            <a:pPr marL="0" indent="0">
              <a:buNone/>
            </a:pPr>
            <a:r>
              <a:rPr lang="ru-RU" sz="1600" dirty="0"/>
              <a:t>И мирных жителей, чтоб жизни не лишили.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Следила за сохранностью путей, </a:t>
            </a:r>
          </a:p>
          <a:p>
            <a:pPr marL="0" indent="0">
              <a:buNone/>
            </a:pPr>
            <a:r>
              <a:rPr lang="ru-RU" sz="1600" dirty="0"/>
              <a:t>Все, что имела фронту отдавала,</a:t>
            </a:r>
          </a:p>
          <a:p>
            <a:pPr marL="0" indent="0">
              <a:buNone/>
            </a:pPr>
            <a:r>
              <a:rPr lang="ru-RU" sz="1600" dirty="0" err="1"/>
              <a:t>Бойцова</a:t>
            </a:r>
            <a:r>
              <a:rPr lang="ru-RU" sz="1600" dirty="0"/>
              <a:t> Вера Александровна, прости,</a:t>
            </a:r>
          </a:p>
          <a:p>
            <a:pPr marL="0" indent="0">
              <a:buNone/>
            </a:pPr>
            <a:r>
              <a:rPr lang="ru-RU" sz="1600" dirty="0"/>
              <a:t>Что знаю о тебе так мало.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82546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/>
              <a:t>Давыдов Артем , группа АМ-11 ГОУ ЯО ПАПК</a:t>
            </a:r>
          </a:p>
          <a:p>
            <a:pPr marL="0" indent="0">
              <a:buNone/>
            </a:pPr>
            <a:r>
              <a:rPr lang="ru-RU" sz="1600" b="1" dirty="0"/>
              <a:t>                                           Моему прадеду</a:t>
            </a:r>
          </a:p>
          <a:p>
            <a:pPr marL="0" indent="0">
              <a:buNone/>
            </a:pPr>
            <a:r>
              <a:rPr lang="ru-RU" sz="1600" dirty="0"/>
              <a:t>Оторвало кисть осколком,</a:t>
            </a:r>
          </a:p>
          <a:p>
            <a:pPr marL="0" indent="0">
              <a:buNone/>
            </a:pPr>
            <a:r>
              <a:rPr lang="ru-RU" sz="1600" dirty="0"/>
              <a:t>А до госпиталя далеко,</a:t>
            </a:r>
          </a:p>
          <a:p>
            <a:pPr marL="0" indent="0">
              <a:buNone/>
            </a:pPr>
            <a:r>
              <a:rPr lang="ru-RU" sz="1600" dirty="0"/>
              <a:t>Речка вброд , да еще дважды столько,</a:t>
            </a:r>
          </a:p>
          <a:p>
            <a:pPr marL="0" indent="0">
              <a:buNone/>
            </a:pPr>
            <a:r>
              <a:rPr lang="ru-RU" sz="1600" dirty="0"/>
              <a:t>Было прадеду, я знаю, нелегко.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Бог не сжалился, пошла в руке гангрена,</a:t>
            </a:r>
          </a:p>
          <a:p>
            <a:pPr marL="0" indent="0">
              <a:buNone/>
            </a:pPr>
            <a:r>
              <a:rPr lang="ru-RU" sz="1600" dirty="0"/>
              <a:t>И пришлось пешком , и речку вброд,</a:t>
            </a:r>
          </a:p>
          <a:p>
            <a:pPr marL="0" indent="0">
              <a:buNone/>
            </a:pPr>
            <a:r>
              <a:rPr lang="ru-RU" sz="1600" dirty="0"/>
              <a:t>Кисть сумел он сам себе отрезать,</a:t>
            </a:r>
          </a:p>
          <a:p>
            <a:pPr marL="0" indent="0">
              <a:buNone/>
            </a:pPr>
            <a:r>
              <a:rPr lang="ru-RU" sz="1600" dirty="0"/>
              <a:t>Было больно так, что аж рвало.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Кто он- скромный неизвестный пулеметчик</a:t>
            </a:r>
          </a:p>
          <a:p>
            <a:pPr marL="0" indent="0">
              <a:buNone/>
            </a:pPr>
            <a:r>
              <a:rPr lang="ru-RU" sz="1600" dirty="0"/>
              <a:t>Или все-таки, пусть тихий, но герой?</a:t>
            </a:r>
          </a:p>
          <a:p>
            <a:pPr marL="0" indent="0">
              <a:buNone/>
            </a:pPr>
            <a:r>
              <a:rPr lang="ru-RU" sz="1600" dirty="0"/>
              <a:t>На вопрос ответ я знаю точный:</a:t>
            </a:r>
          </a:p>
          <a:p>
            <a:pPr marL="0" indent="0">
              <a:buNone/>
            </a:pPr>
            <a:r>
              <a:rPr lang="ru-RU" sz="1600" dirty="0"/>
              <a:t>Он второй участник Мировой!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80609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/>
              <a:t>Куликов  Виктор     , группа АМ-11 ГОУ ЯО ПАПК</a:t>
            </a:r>
          </a:p>
          <a:p>
            <a:pPr marL="0" indent="0">
              <a:buNone/>
            </a:pPr>
            <a:r>
              <a:rPr lang="ru-RU" sz="1600" b="1" dirty="0"/>
              <a:t>                                  Дедушке Дмитрию Кузмину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Мой дедушка прожил немало:</a:t>
            </a:r>
          </a:p>
          <a:p>
            <a:pPr marL="0" indent="0">
              <a:buNone/>
            </a:pPr>
            <a:r>
              <a:rPr lang="ru-RU" sz="1600" dirty="0"/>
              <a:t>Восемьдесят три- не шутка, так сказать, </a:t>
            </a:r>
          </a:p>
          <a:p>
            <a:pPr marL="0" indent="0">
              <a:buNone/>
            </a:pPr>
            <a:r>
              <a:rPr lang="ru-RU" sz="1600" dirty="0"/>
              <a:t>И за всю войну десять медалей,</a:t>
            </a:r>
          </a:p>
          <a:p>
            <a:pPr marL="0" indent="0">
              <a:buNone/>
            </a:pPr>
            <a:r>
              <a:rPr lang="ru-RU" sz="1600" dirty="0"/>
              <a:t>Каждую могу сейчас назвать.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buNone/>
            </a:pPr>
            <a:r>
              <a:rPr lang="ru-RU" sz="1600" dirty="0"/>
              <a:t>Все пять лет он воевал, как надо,</a:t>
            </a:r>
          </a:p>
          <a:p>
            <a:pPr marL="0" indent="0">
              <a:buNone/>
            </a:pPr>
            <a:r>
              <a:rPr lang="ru-RU" sz="1600" dirty="0"/>
              <a:t>Почести все напрочь отрицал,</a:t>
            </a:r>
          </a:p>
          <a:p>
            <a:pPr marL="0" indent="0">
              <a:buNone/>
            </a:pPr>
            <a:r>
              <a:rPr lang="ru-RU" sz="1600" dirty="0"/>
              <a:t>И считал, что лучшая награда, </a:t>
            </a:r>
          </a:p>
          <a:p>
            <a:pPr marL="0" indent="0">
              <a:buNone/>
            </a:pPr>
            <a:r>
              <a:rPr lang="ru-RU" sz="1600" dirty="0"/>
              <a:t>Что похожи наши два лица.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4191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/>
              <a:t>Толмачев Дмитрий, группа АМ-11 ГОУ ЯО ПАПК</a:t>
            </a:r>
          </a:p>
          <a:p>
            <a:pPr marL="0" indent="0">
              <a:buNone/>
            </a:pPr>
            <a:r>
              <a:rPr lang="ru-RU" sz="1600" dirty="0"/>
              <a:t>Окопы, смерть, бои , атаки, танки-</a:t>
            </a:r>
          </a:p>
          <a:p>
            <a:pPr marL="0" indent="0">
              <a:buNone/>
            </a:pPr>
            <a:r>
              <a:rPr lang="ru-RU" sz="1600" dirty="0"/>
              <a:t>Вот с чем я связываю прошлую войну,</a:t>
            </a:r>
          </a:p>
          <a:p>
            <a:pPr marL="0" indent="0">
              <a:buNone/>
            </a:pPr>
            <a:r>
              <a:rPr lang="ru-RU" sz="1600" dirty="0"/>
              <a:t>И пусть она была </a:t>
            </a:r>
            <a:r>
              <a:rPr lang="ru-RU" sz="1600" dirty="0" err="1"/>
              <a:t>давным</a:t>
            </a:r>
            <a:r>
              <a:rPr lang="ru-RU" sz="1600" dirty="0"/>
              <a:t> давно, когда-то</a:t>
            </a:r>
          </a:p>
          <a:p>
            <a:pPr marL="0" indent="0">
              <a:buNone/>
            </a:pPr>
            <a:r>
              <a:rPr lang="ru-RU" sz="1600" dirty="0"/>
              <a:t>Ее детали знаю, как зовут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10771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600" b="1" dirty="0"/>
              <a:t>Соколов Николай, группа АМ-11 ГОУ ЯО ПАПК</a:t>
            </a:r>
          </a:p>
          <a:p>
            <a:pPr marL="0" indent="0" algn="ctr">
              <a:buNone/>
            </a:pPr>
            <a:r>
              <a:rPr lang="ru-RU" sz="1600" b="1" dirty="0"/>
              <a:t>                                   Прадеду Соколову Павлу Матвеевичу</a:t>
            </a:r>
          </a:p>
          <a:p>
            <a:pPr marL="0" indent="0" algn="ctr">
              <a:buNone/>
            </a:pPr>
            <a:r>
              <a:rPr lang="ru-RU" sz="1600" dirty="0"/>
              <a:t>Мой прадед был командиром расчета,</a:t>
            </a:r>
          </a:p>
          <a:p>
            <a:pPr marL="0" indent="0" algn="ctr">
              <a:buNone/>
            </a:pPr>
            <a:r>
              <a:rPr lang="ru-RU" sz="1600" dirty="0"/>
              <a:t>Имел в подчинении трех человек,</a:t>
            </a:r>
          </a:p>
          <a:p>
            <a:pPr marL="0" indent="0" algn="ctr">
              <a:buNone/>
            </a:pPr>
            <a:r>
              <a:rPr lang="ru-RU" sz="1600" dirty="0"/>
              <a:t>Награды имел  без всякого счета,</a:t>
            </a:r>
          </a:p>
          <a:p>
            <a:pPr marL="0" indent="0" algn="ctr">
              <a:buNone/>
            </a:pPr>
            <a:r>
              <a:rPr lang="ru-RU" sz="1600" dirty="0"/>
              <a:t>Себя не жалел, ненавидел врачей.</a:t>
            </a:r>
          </a:p>
          <a:p>
            <a:pPr marL="0" indent="0" algn="ctr">
              <a:buNone/>
            </a:pPr>
            <a:r>
              <a:rPr lang="ru-RU" sz="1600" dirty="0"/>
              <a:t> </a:t>
            </a:r>
          </a:p>
          <a:p>
            <a:pPr marL="0" indent="0" algn="ctr">
              <a:buNone/>
            </a:pPr>
            <a:r>
              <a:rPr lang="ru-RU" sz="1600" dirty="0"/>
              <a:t>Три раза в него попадало осколком,</a:t>
            </a:r>
          </a:p>
          <a:p>
            <a:pPr marL="0" indent="0" algn="ctr">
              <a:buNone/>
            </a:pPr>
            <a:r>
              <a:rPr lang="ru-RU" sz="1600" dirty="0"/>
              <a:t>И легкое , знаю я , пробивал</a:t>
            </a:r>
          </a:p>
          <a:p>
            <a:pPr marL="0" indent="0" algn="ctr">
              <a:buNone/>
            </a:pPr>
            <a:r>
              <a:rPr lang="ru-RU" sz="1600" dirty="0"/>
              <a:t>И был комендантом красивым, веселым,</a:t>
            </a:r>
          </a:p>
          <a:p>
            <a:pPr marL="0" indent="0" algn="ctr">
              <a:buNone/>
            </a:pPr>
            <a:r>
              <a:rPr lang="ru-RU" sz="1600" dirty="0"/>
              <a:t>О прадеде шла среди женщин молва.</a:t>
            </a:r>
          </a:p>
          <a:p>
            <a:pPr marL="0" indent="0" algn="ctr">
              <a:buNone/>
            </a:pPr>
            <a:r>
              <a:rPr lang="ru-RU" sz="1600" dirty="0"/>
              <a:t>Жена его  , видимо, обожала,</a:t>
            </a:r>
          </a:p>
          <a:p>
            <a:pPr marL="0" indent="0" algn="ctr">
              <a:buNone/>
            </a:pPr>
            <a:r>
              <a:rPr lang="ru-RU" sz="1600" dirty="0"/>
              <a:t>И как-то явившись некстати как раз,</a:t>
            </a:r>
          </a:p>
          <a:p>
            <a:pPr marL="0" indent="0" algn="ctr">
              <a:buNone/>
            </a:pPr>
            <a:r>
              <a:rPr lang="ru-RU" sz="1600" dirty="0"/>
              <a:t>Велела: «Все, хватит, супруг уважаемый,</a:t>
            </a:r>
          </a:p>
          <a:p>
            <a:pPr marL="0" indent="0" algn="ctr">
              <a:buNone/>
            </a:pPr>
            <a:r>
              <a:rPr lang="ru-RU" sz="1600" dirty="0"/>
              <a:t>Теперь над тобою моя только власть».</a:t>
            </a:r>
          </a:p>
          <a:p>
            <a:pPr marL="0" indent="0" algn="ctr">
              <a:buNone/>
            </a:pPr>
            <a:r>
              <a:rPr lang="ru-RU" sz="1600" dirty="0"/>
              <a:t> </a:t>
            </a:r>
          </a:p>
          <a:p>
            <a:pPr marL="0" indent="0" algn="ctr">
              <a:buNone/>
            </a:pPr>
            <a:r>
              <a:rPr lang="ru-RU" sz="1600" dirty="0"/>
              <a:t>И смирно уехал вояка бедовый</a:t>
            </a:r>
          </a:p>
          <a:p>
            <a:pPr marL="0" indent="0" algn="ctr">
              <a:buNone/>
            </a:pPr>
            <a:r>
              <a:rPr lang="ru-RU" sz="1600" dirty="0"/>
              <a:t>Вернулся с женою родимой домой, </a:t>
            </a:r>
          </a:p>
          <a:p>
            <a:pPr marL="0" indent="0" algn="ctr">
              <a:buNone/>
            </a:pPr>
            <a:r>
              <a:rPr lang="ru-RU" sz="1600" dirty="0"/>
              <a:t>И , хоть, он, конечно, сочувствовал вдовам, </a:t>
            </a:r>
          </a:p>
          <a:p>
            <a:pPr marL="0" indent="0" algn="ctr">
              <a:buNone/>
            </a:pPr>
            <a:r>
              <a:rPr lang="ru-RU" sz="1600" dirty="0"/>
              <a:t>Но изменять своей бабке не мог.</a:t>
            </a:r>
          </a:p>
          <a:p>
            <a:pPr marL="0" indent="0" algn="ctr">
              <a:buNone/>
            </a:pPr>
            <a:endParaRPr lang="ru-RU" sz="1600" dirty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9274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«Лучшая песня»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t">
              <a:buNone/>
            </a:pPr>
            <a:r>
              <a:rPr lang="ru-RU" sz="1600" dirty="0" smtClean="0"/>
              <a:t>	6 </a:t>
            </a:r>
            <a:r>
              <a:rPr lang="ru-RU" sz="1600" dirty="0"/>
              <a:t>апреля на базе Ярославского педагогического колледжа прошел заключительный тур регионального этапа Всероссийской программы "Арт-Профи Форум". Я и  мои друзья Кузнецов Антон и Зиновьев Дмитрий , заняли первое место в номинации «Лучшая песня о профессии». Хотим сказать большое спасибо Савиновой Елене Викторовне за то, что она увидела в нашей песне большой потенциал, помогла ее записать и выставить на конкурс. </a:t>
            </a:r>
          </a:p>
          <a:p>
            <a:pPr marL="0" indent="0" algn="r" fontAlgn="t">
              <a:buNone/>
            </a:pPr>
            <a:r>
              <a:rPr lang="ru-RU" sz="1600" dirty="0" err="1"/>
              <a:t>Игнашов</a:t>
            </a:r>
            <a:r>
              <a:rPr lang="ru-RU" sz="1600" dirty="0"/>
              <a:t> Евгений, группа О-21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04138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600" b="1" dirty="0"/>
              <a:t>Толстов Сергей, группа АМ-11</a:t>
            </a:r>
          </a:p>
          <a:p>
            <a:pPr marL="0" indent="0" algn="ctr">
              <a:buNone/>
            </a:pPr>
            <a:r>
              <a:rPr lang="ru-RU" sz="1600" dirty="0"/>
              <a:t>Война- это страшное время.</a:t>
            </a:r>
          </a:p>
          <a:p>
            <a:pPr marL="0" indent="0" algn="ctr">
              <a:buNone/>
            </a:pPr>
            <a:r>
              <a:rPr lang="ru-RU" sz="1600" dirty="0"/>
              <a:t>Что к этому скажешь еще?</a:t>
            </a:r>
          </a:p>
          <a:p>
            <a:pPr marL="0" indent="0" algn="ctr">
              <a:buNone/>
            </a:pPr>
            <a:r>
              <a:rPr lang="ru-RU" sz="1600" dirty="0"/>
              <a:t>Всем павшим сегодня и в древности</a:t>
            </a:r>
          </a:p>
          <a:p>
            <a:pPr marL="0" indent="0" algn="ctr">
              <a:buNone/>
            </a:pPr>
            <a:r>
              <a:rPr lang="ru-RU" sz="1600" dirty="0"/>
              <a:t>Наш низкий поклон и почет.</a:t>
            </a:r>
          </a:p>
          <a:p>
            <a:pPr marL="0" indent="0" algn="ctr">
              <a:buNone/>
            </a:pPr>
            <a:r>
              <a:rPr lang="ru-RU" sz="1600" dirty="0"/>
              <a:t> </a:t>
            </a:r>
          </a:p>
          <a:p>
            <a:pPr marL="0" indent="0" algn="ctr">
              <a:buNone/>
            </a:pPr>
            <a:r>
              <a:rPr lang="ru-RU" sz="1600" dirty="0"/>
              <a:t>Раскрасим им красочно стенды,</a:t>
            </a:r>
          </a:p>
          <a:p>
            <a:pPr marL="0" indent="0" algn="ctr">
              <a:buNone/>
            </a:pPr>
            <a:r>
              <a:rPr lang="ru-RU" sz="1600" dirty="0"/>
              <a:t>До блеска начистим гранит,</a:t>
            </a:r>
          </a:p>
          <a:p>
            <a:pPr marL="0" indent="0" algn="ctr">
              <a:buNone/>
            </a:pPr>
            <a:r>
              <a:rPr lang="ru-RU" sz="1600" dirty="0"/>
              <a:t>И память о днях тех победных</a:t>
            </a:r>
          </a:p>
          <a:p>
            <a:pPr marL="0" indent="0" algn="ctr">
              <a:buNone/>
            </a:pPr>
            <a:r>
              <a:rPr lang="ru-RU" sz="1600" dirty="0"/>
              <a:t>Пусть разум детей сохранит.</a:t>
            </a:r>
          </a:p>
          <a:p>
            <a:pPr marL="0" indent="0" algn="ctr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17302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32656" y="395536"/>
            <a:ext cx="6165304" cy="82809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cs typeface="+mj-cs"/>
              </a:rPr>
              <a:t>Главный редактор: Туркина Ирина Юрьевна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Дизайнер – верстальщик : Гаркалов Андрей Анатольевич 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Тираж 200  экземпляров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Издательство - </a:t>
            </a:r>
            <a:r>
              <a:rPr lang="ru-RU" sz="1600" dirty="0">
                <a:effectLst/>
                <a:cs typeface="+mj-cs"/>
              </a:rPr>
              <a:t>Пошехонский аграрно-политехнический колледж</a:t>
            </a:r>
            <a:r>
              <a:rPr lang="ru-RU" sz="1800" dirty="0" smtClean="0">
                <a:cs typeface="+mj-cs"/>
              </a:rPr>
              <a:t> ©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152850 Ярославская область,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г. Пошехонье, ул. Советская, д.25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тел. (факс) (8-48546 ) 2-12-07</a:t>
            </a:r>
            <a:br>
              <a:rPr lang="ru-RU" sz="1800" dirty="0" smtClean="0">
                <a:cs typeface="+mj-cs"/>
              </a:rPr>
            </a:br>
            <a:r>
              <a:rPr lang="en-US" sz="1800" dirty="0" smtClean="0">
                <a:cs typeface="+mj-cs"/>
              </a:rPr>
              <a:t>e-mail</a:t>
            </a:r>
            <a:r>
              <a:rPr lang="ru-RU" sz="1800" dirty="0" smtClean="0">
                <a:cs typeface="+mj-cs"/>
              </a:rPr>
              <a:t>: </a:t>
            </a:r>
            <a:r>
              <a:rPr lang="en-US" sz="1800" dirty="0" smtClean="0">
                <a:cs typeface="+mj-cs"/>
                <a:hlinkClick r:id="rId3"/>
              </a:rPr>
              <a:t>pshk_dir@mail.ru</a:t>
            </a:r>
            <a:r>
              <a:rPr lang="en-US" sz="1800" dirty="0" smtClean="0">
                <a:cs typeface="+mj-cs"/>
              </a:rPr>
              <a:t/>
            </a:r>
            <a:br>
              <a:rPr lang="en-US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сайт: </a:t>
            </a:r>
            <a:r>
              <a:rPr lang="en-US" sz="1800" dirty="0">
                <a:cs typeface="+mj-cs"/>
                <a:hlinkClick r:id="rId4"/>
              </a:rPr>
              <a:t>http://</a:t>
            </a:r>
            <a:r>
              <a:rPr lang="en-US" sz="1800" dirty="0" smtClean="0">
                <a:cs typeface="+mj-cs"/>
                <a:hlinkClick r:id="rId4"/>
              </a:rPr>
              <a:t>selhoztehn-posh.edu.yar.ru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группа в ВК: </a:t>
            </a:r>
            <a:r>
              <a:rPr lang="en-US" sz="1800" dirty="0" smtClean="0">
                <a:cs typeface="+mj-cs"/>
                <a:hlinkClick r:id="rId5"/>
              </a:rPr>
              <a:t>https</a:t>
            </a:r>
            <a:r>
              <a:rPr lang="en-US" sz="1800" dirty="0">
                <a:cs typeface="+mj-cs"/>
                <a:hlinkClick r:id="rId5"/>
              </a:rPr>
              <a:t>://</a:t>
            </a:r>
            <a:r>
              <a:rPr lang="en-US" sz="1800" dirty="0" smtClean="0">
                <a:cs typeface="+mj-cs"/>
                <a:hlinkClick r:id="rId5"/>
              </a:rPr>
              <a:t>vk.com/public55880230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effectLst/>
                <a:cs typeface="+mj-cs"/>
              </a:rPr>
              <a:t>Газета </a:t>
            </a:r>
            <a:r>
              <a:rPr lang="ru-RU" sz="1800" dirty="0">
                <a:effectLst/>
                <a:cs typeface="+mj-cs"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sz="1800" dirty="0">
                <a:effectLst/>
                <a:cs typeface="+mj-cs"/>
              </a:rPr>
            </a:br>
            <a:endParaRPr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«Мы сами»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t">
              <a:buNone/>
            </a:pPr>
            <a:r>
              <a:rPr lang="ru-RU" sz="1600" dirty="0" smtClean="0"/>
              <a:t>	6 </a:t>
            </a:r>
            <a:r>
              <a:rPr lang="ru-RU" sz="1600" dirty="0"/>
              <a:t>апреля в нашем колледже  специалистами Муниципального учреждения "Социальное агентство молодежи" и волонтерами отряда "Мы </a:t>
            </a:r>
            <a:r>
              <a:rPr lang="ru-RU" sz="1600" dirty="0" err="1"/>
              <a:t>САМи</a:t>
            </a:r>
            <a:r>
              <a:rPr lang="ru-RU" sz="1600" dirty="0"/>
              <a:t>" проведена профилактическая игра "Я люблю тебя, жизнь".</a:t>
            </a:r>
            <a:br>
              <a:rPr lang="ru-RU" sz="1600" dirty="0"/>
            </a:br>
            <a:r>
              <a:rPr lang="ru-RU" sz="1600" dirty="0" smtClean="0"/>
              <a:t>	Участвовало </a:t>
            </a:r>
            <a:r>
              <a:rPr lang="ru-RU" sz="1600" dirty="0"/>
              <a:t>5 команд по 6 человек: "Работяги", "Здоровые комарики", "Дружба", "</a:t>
            </a:r>
            <a:r>
              <a:rPr lang="ru-RU" sz="1600" dirty="0" err="1"/>
              <a:t>Чевапчичи</a:t>
            </a:r>
            <a:r>
              <a:rPr lang="ru-RU" sz="1600" dirty="0"/>
              <a:t>" и "</a:t>
            </a:r>
            <a:r>
              <a:rPr lang="ru-RU" sz="1600" dirty="0" err="1"/>
              <a:t>Бумер</a:t>
            </a:r>
            <a:r>
              <a:rPr lang="ru-RU" sz="1600" dirty="0"/>
              <a:t>" . Нам очень понравилось участвовать на всех станциях, особенно на станции «Отличное настроение». Это было интересно.</a:t>
            </a:r>
          </a:p>
          <a:p>
            <a:pPr marL="0" indent="0" algn="r" fontAlgn="t">
              <a:buNone/>
            </a:pPr>
            <a:r>
              <a:rPr lang="ru-RU" sz="1600" dirty="0"/>
              <a:t>Климов Егор, группа АМ-11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8045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9392" y="179512"/>
            <a:ext cx="6172200" cy="10620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«Многогранники и тела вращения»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3851920"/>
            <a:ext cx="6172200" cy="6034088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ru-RU" sz="1600" dirty="0" smtClean="0"/>
              <a:t>	10 </a:t>
            </a:r>
            <a:r>
              <a:rPr lang="ru-RU" sz="1600" dirty="0"/>
              <a:t>апреля 2018 года в рамках работы кабинета физики, математики и астрономии состоялся урок-конференция по дисциплине «Математика» по теме: «Многогранники и тела вращения». Студенты групп Э 11 и </a:t>
            </a:r>
            <a:r>
              <a:rPr lang="ru-RU" sz="1600" dirty="0" err="1"/>
              <a:t>Ст</a:t>
            </a:r>
            <a:r>
              <a:rPr lang="ru-RU" sz="1600" dirty="0"/>
              <a:t> 11 почувствовали себя молодыми учеными, которые хорошо разбираются в геометрических фигурах. Для этого они одевали специальные  шапочки с кисточками. Михайлова Анастасия рассказала о призме и показала на моделях ее виды и элементы. Паутова Екатерина доложила о видах пирамиды. Мартынова Марина рассказывала о параллелепипеде и кубе. Ковригина Алина и Федорова Виктория подготовили презентацию по теме: «Применение многогранников и тел вращения». Затем был небольшой перерыв- кофе-пауза. Далее состоялась практическая часть занятия, в которой девочки изготавливали модели многогранников и тел вращения, решали тесты и задачи. Урок всем нам понравился. Было интересно и необычно.</a:t>
            </a:r>
          </a:p>
          <a:p>
            <a:pPr marL="0" indent="0" algn="r" fontAlgn="t">
              <a:buNone/>
            </a:pPr>
            <a:r>
              <a:rPr lang="ru-RU" sz="1600" dirty="0"/>
              <a:t>Паутова Екатерина , группа СВ-11</a:t>
            </a:r>
          </a:p>
          <a:p>
            <a:pPr marL="0" indent="0" algn="just">
              <a:buNone/>
            </a:pPr>
            <a:endParaRPr lang="ru-RU" sz="1600" dirty="0"/>
          </a:p>
        </p:txBody>
      </p:sp>
      <p:pic>
        <p:nvPicPr>
          <p:cNvPr id="4" name="Рисунок 3" descr="https://selhoztehn-posh.edu.yar.ru/img_20180410_122040_w300_h2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040542"/>
            <a:ext cx="2088232" cy="2779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20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«Первый. Космический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	12 </a:t>
            </a:r>
            <a:r>
              <a:rPr lang="ru-RU" sz="1600" dirty="0"/>
              <a:t>апреля весь мир отмечал  Всемирный день авиации и космонавтики. В 1961 году Юрий Гагарин на корабле «Восток» стал космическим первопроходцем. В связи с этим событием студенты колледжа приняли участие во  Всероссийском историческом  </a:t>
            </a:r>
            <a:r>
              <a:rPr lang="ru-RU" sz="1600" dirty="0" err="1"/>
              <a:t>квесте</a:t>
            </a:r>
            <a:r>
              <a:rPr lang="ru-RU" sz="1600" dirty="0"/>
              <a:t> «Первый. Космический», который проходил в Пошехонском краеведческом музее.  30 студентов  разделившись на 6 «команд космонавтов», стали участниками космического приключения. По замыслу </a:t>
            </a:r>
            <a:r>
              <a:rPr lang="ru-RU" sz="1600" dirty="0" err="1"/>
              <a:t>квеста</a:t>
            </a:r>
            <a:r>
              <a:rPr lang="ru-RU" sz="1600" dirty="0"/>
              <a:t> для того, чтобы, избежать энергетическую катастрофу на планете Земля, команды должны были изучить опыт отечественной космонавтики за последние 70 лет и отправиться на Луну, с целью добыть Гелий-3, необходимый для нашей планеты. На увлекательных станциях </a:t>
            </a:r>
            <a:r>
              <a:rPr lang="ru-RU" sz="1600" dirty="0" err="1"/>
              <a:t>квеста</a:t>
            </a:r>
            <a:r>
              <a:rPr lang="ru-RU" sz="1600" dirty="0"/>
              <a:t> проводили химические опыты – участники брали пробы на Луне на наличие Гелия-3, передвигались на луноходе, исследуя территорию и находя благоприятные места для постройки будущих лунных баз, производили ремонт космической антенны в открытом космосе, создавали модель солнечной системы, по снимкам из космоса определяли страны и континенты и многое другое. Участники </a:t>
            </a:r>
            <a:r>
              <a:rPr lang="ru-RU" sz="1600" dirty="0" err="1"/>
              <a:t>квеста</a:t>
            </a:r>
            <a:r>
              <a:rPr lang="ru-RU" sz="1600" dirty="0"/>
              <a:t> показали отличные результат равные результаты: 3 команды разделили 2 и 3 места, заработав равное количество Гелия - 3, а победителем </a:t>
            </a:r>
            <a:r>
              <a:rPr lang="ru-RU" sz="1600" dirty="0" err="1"/>
              <a:t>квеста</a:t>
            </a:r>
            <a:r>
              <a:rPr lang="ru-RU" sz="1600" dirty="0"/>
              <a:t> стала команда под названием «Юные космонавты».</a:t>
            </a:r>
            <a:br>
              <a:rPr lang="ru-RU" sz="1600" dirty="0"/>
            </a:br>
            <a:r>
              <a:rPr lang="ru-RU" sz="1600" dirty="0"/>
              <a:t>Все участники </a:t>
            </a:r>
            <a:r>
              <a:rPr lang="ru-RU" sz="1600" dirty="0" err="1"/>
              <a:t>квеста</a:t>
            </a:r>
            <a:r>
              <a:rPr lang="ru-RU" sz="1600" dirty="0"/>
              <a:t> получили в качестве призов грамоты за участие и билеты на вечерний киносеанс на фантастический фильм «</a:t>
            </a:r>
            <a:r>
              <a:rPr lang="ru-RU" sz="1600" dirty="0" err="1"/>
              <a:t>Азирис</a:t>
            </a:r>
            <a:r>
              <a:rPr lang="ru-RU" sz="1600" dirty="0"/>
              <a:t> </a:t>
            </a:r>
            <a:r>
              <a:rPr lang="ru-RU" sz="1600" dirty="0" err="1"/>
              <a:t>Нуно</a:t>
            </a:r>
            <a:r>
              <a:rPr lang="ru-RU" sz="1600" dirty="0" smtClean="0"/>
              <a:t>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6518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«Спартакиада»</a:t>
            </a:r>
            <a:endParaRPr lang="ru-RU" dirty="0"/>
          </a:p>
        </p:txBody>
      </p:sp>
      <p:pic>
        <p:nvPicPr>
          <p:cNvPr id="4" name="Объект 3" descr="https://selhoztehn-posh.edu.yar.ru/img_0295_w300_h20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422671"/>
            <a:ext cx="4301066" cy="28673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60648" y="4283968"/>
            <a:ext cx="625445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14 апреля 2018 года состоялись соревнования по русским шашкам Спартакиады Пошехонского муниципального района среди поселений, предприятий, учреждений, организаций. От колледжа участие приняли 3 команды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ПАПК -1 (Яблоков А.А, Чистяков Н.И.,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Красняник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В.Ф) - 3 место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ПАПК – 2 (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Липатников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С – Св-21, Пустынников А – Ам-31, Кузнецов А О-21) - 4 место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ПАПК 3 (Аржанова Н Э-31,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Ратаева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А О-11, Алексеева А До-21) - 7 место</a:t>
            </a:r>
            <a:endParaRPr lang="ru-RU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6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7620"/>
            <a:ext cx="6172200" cy="1062037"/>
          </a:xfrm>
        </p:spPr>
        <p:txBody>
          <a:bodyPr/>
          <a:lstStyle/>
          <a:p>
            <a:pPr algn="ctr"/>
            <a:r>
              <a:rPr lang="ru-RU" altLang="en-US" dirty="0">
                <a:effectLst/>
              </a:rPr>
              <a:t>«Социальная адаптация»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user\Desktop\IMG_66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" y="1601787"/>
            <a:ext cx="5940425" cy="5940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030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t">
              <a:buNone/>
            </a:pPr>
            <a:r>
              <a:rPr lang="ru-RU" sz="1600" dirty="0" smtClean="0"/>
              <a:t>	19.04 </a:t>
            </a:r>
            <a:r>
              <a:rPr lang="ru-RU" sz="1600" dirty="0"/>
              <a:t>2018 года  на безе  колледжа  прошла  II областная олимпиада по дисциплине «Социальная адаптация» среди  обучающихся по программам профессионального обучения для лиц с ОВЗ.</a:t>
            </a:r>
          </a:p>
          <a:p>
            <a:pPr marL="0" indent="0" algn="just" fontAlgn="t">
              <a:buNone/>
            </a:pPr>
            <a:r>
              <a:rPr lang="ru-RU" sz="1600" dirty="0"/>
              <a:t>     Ребята из 5 образовательных учреждений области проверили свои знания в правовой сфере, продемонстрировали свои умения оказывать медицинскую помощь, действовать в ситуации ЧС, заполнять квитанции по оплате коммунальных услуг, находить правильный выход из сложившейся  конфликтной ситуации,  грамотно действовать при устройстве на работу.</a:t>
            </a:r>
          </a:p>
          <a:p>
            <a:pPr marL="0" indent="0" algn="just" fontAlgn="t">
              <a:buNone/>
            </a:pPr>
            <a:r>
              <a:rPr lang="ru-RU" sz="1600" dirty="0"/>
              <a:t> По итогам  олимпиады победителями стали :</a:t>
            </a:r>
          </a:p>
          <a:p>
            <a:pPr marL="0" indent="0" algn="just" fontAlgn="t">
              <a:buNone/>
            </a:pPr>
            <a:r>
              <a:rPr lang="ru-RU" sz="1600" dirty="0"/>
              <a:t>1 место ГПОУ ЯО Пошехонский аграрно-политехнический колледж</a:t>
            </a:r>
          </a:p>
          <a:p>
            <a:pPr marL="0" indent="0" algn="just" fontAlgn="t">
              <a:buNone/>
            </a:pPr>
            <a:r>
              <a:rPr lang="ru-RU" sz="1600" dirty="0"/>
              <a:t>2 место ГПОУ ЯО  Ярославский колледж управления и профессиональных технологий</a:t>
            </a:r>
          </a:p>
          <a:p>
            <a:pPr marL="0" indent="0" algn="just" fontAlgn="t">
              <a:buNone/>
            </a:pPr>
            <a:r>
              <a:rPr lang="ru-RU" sz="1600" dirty="0"/>
              <a:t>3 место ГПОАУ ЯО  Ростовский колледж отраслевых технологий</a:t>
            </a:r>
          </a:p>
          <a:p>
            <a:pPr marL="0" indent="0" algn="just" fontAlgn="t">
              <a:buNone/>
            </a:pPr>
            <a:r>
              <a:rPr lang="ru-RU" sz="1600" dirty="0"/>
              <a:t>21 апреля 2018 года состоялись соревнования по </a:t>
            </a:r>
            <a:r>
              <a:rPr lang="ru-RU" sz="1600" dirty="0" err="1"/>
              <a:t>дартсу</a:t>
            </a:r>
            <a:r>
              <a:rPr lang="ru-RU" sz="1600" dirty="0"/>
              <a:t> Спартакиады Пошехонского муниципального района среди поселений, предприятий, учреждений, организаций.</a:t>
            </a:r>
          </a:p>
          <a:p>
            <a:pPr marL="0" indent="0" algn="just" fontAlgn="t">
              <a:buNone/>
            </a:pPr>
            <a:r>
              <a:rPr lang="ru-RU" sz="1600" dirty="0"/>
              <a:t>Команда колледжа в составе Яблоков АА, Емельянов С.В, Соколов Н Ам-11, заняла 1 место</a:t>
            </a:r>
          </a:p>
          <a:p>
            <a:pPr marL="0" indent="0" algn="r" fontAlgn="t">
              <a:buNone/>
            </a:pPr>
            <a:r>
              <a:rPr lang="ru-RU" sz="1600" dirty="0"/>
              <a:t>Емельянов С.В.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720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5616"/>
            <a:ext cx="6741368" cy="6034088"/>
          </a:xfrm>
        </p:spPr>
        <p:txBody>
          <a:bodyPr/>
          <a:lstStyle/>
          <a:p>
            <a:pPr marL="0" indent="0" algn="just" fontAlgn="t">
              <a:buNone/>
            </a:pPr>
            <a:r>
              <a:rPr lang="ru-RU" sz="1600" dirty="0"/>
              <a:t>В рамках проведения  </a:t>
            </a:r>
            <a:r>
              <a:rPr lang="en-US" sz="1600" dirty="0"/>
              <a:t>II</a:t>
            </a:r>
            <a:r>
              <a:rPr lang="ru-RU" sz="1600" dirty="0"/>
              <a:t> областной  олимпиады по дисциплине «Социальная адаптация» среди студентов групп профессионального обучения (лиц с различными степенями умственной отсталости) профессиональных образовательных организаций  19 апреля 2018 года   состоялась   </a:t>
            </a:r>
            <a:r>
              <a:rPr lang="en-US" sz="1600" dirty="0"/>
              <a:t>I</a:t>
            </a:r>
            <a:r>
              <a:rPr lang="ru-RU" sz="1600" dirty="0"/>
              <a:t> научно-практическая конференция «Актуальные вопросы образования и воспитания обучающихся с разными стартовыми возможностями» среди педагогических работников, в которой приняли участие все  желающие. Белякова Наталья Александровна, социальный педагог, преподаватель дисциплин «Социальная адаптация» и «Эффективное поведение на рынке труда», рассказала об использовании современных образовательных технологий  на уроках  «Социальная адаптация» и «Эффективное поведение на рынке труда» в группах профессионального обучения  детей с ОВЗ </a:t>
            </a:r>
            <a:r>
              <a:rPr lang="en-US" sz="1600" dirty="0"/>
              <a:t>VIII</a:t>
            </a:r>
            <a:r>
              <a:rPr lang="ru-RU" sz="1600" dirty="0"/>
              <a:t> вида. Козлова Любовь Юрьевна, преподаватель, поведала о  педагогическом сопровождении детей с ОВЗ в колледже. </a:t>
            </a:r>
            <a:r>
              <a:rPr lang="ru-RU" sz="1600" dirty="0" err="1"/>
              <a:t>Надточей</a:t>
            </a:r>
            <a:r>
              <a:rPr lang="ru-RU" sz="1600" dirty="0"/>
              <a:t> Наталья Владимировна, руководитель Центра профессиональной реабилитации обучающихся с ОВЗ и инвалидов ГПОАУ ЯО Заволжского политехнического колледжа, в интересной и живой форме посвятила всех присутствующих в вопросы  обеспечения качества интегрированного/инклюзивного обучения и воспитания. </a:t>
            </a:r>
            <a:r>
              <a:rPr lang="ru-RU" sz="1600" dirty="0" err="1"/>
              <a:t>Круду</a:t>
            </a:r>
            <a:r>
              <a:rPr lang="ru-RU" sz="1600" dirty="0"/>
              <a:t> Татьяна Борисовна,  мастер производственного обучения группы «</a:t>
            </a:r>
            <a:r>
              <a:rPr lang="ru-RU" sz="1600" dirty="0" err="1"/>
              <a:t>Плодоовощевод</a:t>
            </a:r>
            <a:r>
              <a:rPr lang="ru-RU" sz="1600" dirty="0"/>
              <a:t>», «Садовник», очаровала своим восторженным рассказом об  учебной и воспитательной работе в группе подростков с особенностями интеллекта. Орлова Елена Юрьевна, кандидат физико-математических наук, преподаватель, показала применение интерактивной доски на уроках математики и электротехники в группах профессионального обучения. В ходе конференции  было обсуждено много вопросов, касающихся обучения и воспитания детей с ограниченными возможностями. Педагоги поделились личным опытом</a:t>
            </a:r>
          </a:p>
          <a:p>
            <a:pPr marL="0" indent="0" algn="r" fontAlgn="t">
              <a:buNone/>
            </a:pPr>
            <a:r>
              <a:rPr lang="ru-RU" sz="1600" dirty="0"/>
              <a:t>Новикова Е.П.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15152656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428</Words>
  <Application>Microsoft Office PowerPoint</Application>
  <PresentationFormat>Экран (4:3)</PresentationFormat>
  <Paragraphs>177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1</vt:lpstr>
      <vt:lpstr>  Информационное издание    ПОЗИТИВ</vt:lpstr>
      <vt:lpstr>«Лучшая песня»</vt:lpstr>
      <vt:lpstr>«Мы сами»</vt:lpstr>
      <vt:lpstr>«Многогранники и тела вращения»</vt:lpstr>
      <vt:lpstr>«Первый. Космический»</vt:lpstr>
      <vt:lpstr>«Спартакиада»</vt:lpstr>
      <vt:lpstr>«Социальная адаптация»</vt:lpstr>
      <vt:lpstr>Презентация PowerPoint</vt:lpstr>
      <vt:lpstr>Презентация PowerPoint</vt:lpstr>
      <vt:lpstr>«Стихи»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Главный редактор: Туркина Ирина Юрьевна Дизайнер – верстальщик : Гаркалов Андрей Анатольевич   Тираж 200  экземпляров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Аня</cp:lastModifiedBy>
  <cp:revision>116</cp:revision>
  <dcterms:created xsi:type="dcterms:W3CDTF">2010-02-18T18:31:57Z</dcterms:created>
  <dcterms:modified xsi:type="dcterms:W3CDTF">2018-08-29T07:46:43Z</dcterms:modified>
  <cp:category>Education</cp:category>
</cp:coreProperties>
</file>