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73" r:id="rId4"/>
    <p:sldId id="274" r:id="rId5"/>
    <p:sldId id="281" r:id="rId6"/>
    <p:sldId id="275" r:id="rId7"/>
    <p:sldId id="276" r:id="rId8"/>
    <p:sldId id="277" r:id="rId9"/>
    <p:sldId id="279" r:id="rId10"/>
    <p:sldId id="280" r:id="rId11"/>
    <p:sldId id="278" r:id="rId12"/>
    <p:sldId id="271" r:id="rId13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B3721"/>
    <a:srgbClr val="A20000"/>
    <a:srgbClr val="860000"/>
    <a:srgbClr val="B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4709" autoAdjust="0"/>
  </p:normalViewPr>
  <p:slideViewPr>
    <p:cSldViewPr>
      <p:cViewPr varScale="1">
        <p:scale>
          <a:sx n="87" d="100"/>
          <a:sy n="87" d="100"/>
        </p:scale>
        <p:origin x="-3174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5FB5983-FEF2-4A37-9350-A4F5FD83A1CB}" type="datetimeFigureOut">
              <a:rPr lang="ru-RU"/>
              <a:pPr>
                <a:defRPr/>
              </a:pPr>
              <a:t>10.01.2019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36A4D87F-0B71-4D54-9201-D524CD5343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195DA84-73CF-4D7A-9AE0-270DC23C7350}" type="datetimeFigureOut">
              <a:rPr lang="ru-RU"/>
              <a:pPr>
                <a:defRPr/>
              </a:pPr>
              <a:t>10.01.2019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4837" cy="4605338"/>
          </a:xfrm>
          <a:prstGeom prst="rect">
            <a:avLst/>
          </a:prstGeom>
        </p:spPr>
        <p:txBody>
          <a:bodyPr vert="horz" wrap="square" lIns="95518" tIns="47760" rIns="95518" bIns="47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306D480-B8EE-4541-AB0A-1C82112D9C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6A45B5-3A76-4291-8F00-E6A5724C094C}" type="slidenum">
              <a:rPr lang="ru-RU" smtClean="0">
                <a:latin typeface="Arial" charset="0"/>
                <a:ea typeface="宋体"/>
                <a:cs typeface="宋体"/>
              </a:rPr>
              <a:pPr/>
              <a:t>1</a:t>
            </a:fld>
            <a:endParaRPr lang="ru-RU" smtClean="0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3818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38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lhoztehn-posh.edu.yar.ru/" TargetMode="External"/><Relationship Id="rId2" Type="http://schemas.openxmlformats.org/officeDocument/2006/relationships/hyperlink" Target="mailto:pshk_di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558802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3452" y="251520"/>
            <a:ext cx="6844547" cy="4392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Информационное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издание 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ПОЗИТИВ</a:t>
            </a:r>
            <a:endParaRPr lang="zh-CN" altLang="en-US" sz="4000" kern="1200" dirty="0">
              <a:ln w="9000" cmpd="sng">
                <a:noFill/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rgbClr val="A20000"/>
                  </a:gs>
                  <a:gs pos="100000">
                    <a:srgbClr val="8600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62" name="副标题 2"/>
          <p:cNvSpPr>
            <a:spLocks noGrp="1"/>
          </p:cNvSpPr>
          <p:nvPr>
            <p:ph type="subTitle" idx="4294967295"/>
          </p:nvPr>
        </p:nvSpPr>
        <p:spPr>
          <a:xfrm>
            <a:off x="1517650" y="7956550"/>
            <a:ext cx="5329238" cy="857250"/>
          </a:xfrm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2400" dirty="0" smtClean="0">
                <a:solidFill>
                  <a:srgbClr val="3B3721"/>
                </a:solidFill>
              </a:rPr>
              <a:t>Выпуск № 36. Декабрь 2018 г.</a:t>
            </a:r>
            <a:endParaRPr lang="zh-CN" altLang="en-US" sz="2400" dirty="0" smtClean="0">
              <a:solidFill>
                <a:srgbClr val="3B3721"/>
              </a:solidFill>
            </a:endParaRPr>
          </a:p>
        </p:txBody>
      </p:sp>
      <p:sp>
        <p:nvSpPr>
          <p:cNvPr id="15363" name="副标题 2"/>
          <p:cNvSpPr txBox="1">
            <a:spLocks/>
          </p:cNvSpPr>
          <p:nvPr/>
        </p:nvSpPr>
        <p:spPr bwMode="auto">
          <a:xfrm>
            <a:off x="44450" y="5580063"/>
            <a:ext cx="36718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Пошехонский</a:t>
            </a:r>
          </a:p>
          <a:p>
            <a:pPr algn="ctr">
              <a:buFont typeface="Arial" charset="0"/>
              <a:buNone/>
            </a:pPr>
            <a:r>
              <a:rPr lang="en-US" altLang="en-US" sz="2400">
                <a:solidFill>
                  <a:srgbClr val="3B3721"/>
                </a:solidFill>
                <a:latin typeface="Calibri" pitchFamily="34" charset="0"/>
              </a:rPr>
              <a:t>а</a:t>
            </a: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грарно-политехнический колледж</a:t>
            </a:r>
          </a:p>
          <a:p>
            <a:pPr algn="ctr">
              <a:buFont typeface="Arial" charset="0"/>
              <a:buNone/>
            </a:pPr>
            <a:endParaRPr lang="ru-RU" altLang="en-US" sz="2800">
              <a:solidFill>
                <a:srgbClr val="3B3721"/>
              </a:solidFill>
              <a:latin typeface="Calibri" pitchFamily="34" charset="0"/>
            </a:endParaRP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206375"/>
            <a:ext cx="14208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0"/>
            <a:ext cx="6172200" cy="490511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СДЕЛАЙТЕ ПРАЗДНИК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14" y="571472"/>
            <a:ext cx="7215214" cy="8572528"/>
          </a:xfrm>
        </p:spPr>
        <p:txBody>
          <a:bodyPr numCol="2"/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Вы, наверное, согласитесь: самый долгожданный праздник - Новый год! Сколько всего можно увидеть на улице в декабре: новогодние ёлки, гирлянды, игрушки, счастливые лица людей, ожидающих торжества, все это создает наше новогоднее настроение. 	Волшебное настроение создает не только окружающая нас действительность, но и мы сами отвечаем за новогодний энтузиазм. Некоторых Новый год совсем не радует... В чем же дело? На улице не хватило зелёных ёлок и гирлянд? Все эти красочные украшения наскучили? МЫ ЗНАЕМ, КАК ПОМОЧЬ! Для создания новогоднего энтузиазма есть целый декабрь! Это просто! Все зависит от вас. 	Выполняйте задания и наслаждайтесь счастливыми моментами.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1.Начните зачеркивать в календаре дни до Нового года. 		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2.Купите 1 кг мандаринов и разделите его в теплой хорошей компании.(Счастьем нужно делиться) 3.Напишите примерное меню к празднику.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4.Напишите список подарков для родных и близких.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5.Сделайте что-то к празднику своими руками. (Кстати, это могут быть и сами подарки близким)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6.Проведите время вместе с близкими людьми на катке.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7.Украсьте квартиру к празднику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8.Украсьте ёлку! (Это точно поднимет настроение)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9.Приготовьте имбирное печенье. 10.Напишите письмо Деду Морозу (а почему бы и нет?)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11.Пройдитесь по магазинам, купив что-то к празднику, поймайте дух волшебства.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12.Прогуляйтесь вечером по городу, ловя снежинки языком, с приятным вам человеком или наедине с собой. 13.Оцените свои достижения за уходящий год (это может и не поднять новогоднее настроение, но это хорошая практика по самосовершенствованию. Так вы будете знать, что уже сделали и что обязательно стоит успеть за 2019 год)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14.Позвоните и поздравьте родных, близких и старых друзей. (Поздравьте их от всей души. Такие разговоры точно поднимут настроение)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15.Поиграйте в снежки, слепите снеговика. (Это не просто забава для маленьких детей, но и игра для счастливых взрослых)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16. Купите новые новогодние игрушки. (Есть такое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поверие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что если каждый год покупать новые новогодние игрушки, то в следующем году тебя обязательно ждет удача и успех)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17. Прокатитесь с горки.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18. Устройте вечер новогодних фильмов. 19.Загадайте желание в новогоднюю ночь.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Хочется пожелать всем успехов в учебе, побольше счастливых и запоминающихся моментов в новом году, пусть исполняются все желания. Главное, верить, что все получится! Не сдавайтесь и идите до конца!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1867755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52" y="6643702"/>
            <a:ext cx="3357586" cy="232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ovii-god-2018-god-sobaki-novogodnie-primeti.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76" y="714348"/>
            <a:ext cx="2893006" cy="192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0"/>
            <a:ext cx="6172200" cy="633387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Новым годом и Рождеством!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38" y="571472"/>
            <a:ext cx="7072338" cy="8143932"/>
          </a:xfrm>
        </p:spPr>
        <p:txBody>
          <a:bodyPr numCol="2"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Пожелаю я студентам,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Новый год повеселиться,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каждым вы моментом,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Могли смело насладиться!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все вы успевали,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учиться и гулять,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экзамены сдавали,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основном, всегда на 5!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у вас все будет «четко»,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честью, правильно живите.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вас радует зачетка,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Каждым другом дорожите!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Благодарим Вас за терпенье,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Вашу широту души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новогодним поздравленьем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Вас порадовать спешим.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новогодний этот праздник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Изменит все сейчас вокруг.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пусть любой-любой проказник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Послушным сразу станет вдруг.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Пусть Новый год горой подарков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 от души завалит враз,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жизнь пусть станет очень яркой,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Начальство хвалит пускай Вас.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Желаем вам учащихся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Усердных и прилежных,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глаз всегда светящихся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чувств больших и нежных.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0" y="4286248"/>
            <a:ext cx="2877840" cy="2029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0eb4bb5ed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52" y="6572264"/>
            <a:ext cx="3357562" cy="188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tkrytka_uchitelj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2" y="928662"/>
            <a:ext cx="3209980" cy="301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88913" y="971550"/>
            <a:ext cx="6335712" cy="77771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Главный редактор: Лебедева Алёна Алексеевна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Тираж 200  экземпляров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Издательство : ГПОУ ЯО Пошехонский аграрно-политехнический колледж ©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152850 Ярославская область,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г. Пошехонье, ул. Советская, д.25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тел. (факс) (848546 ) 2-12-07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2"/>
              </a:rPr>
              <a:t>pshk_dir@mail.ru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3"/>
              </a:rPr>
              <a:t>http://selhoztehn-posh.edu.yar.ru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группа в ВК: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https://vk.com/public55880230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1"/>
            <a:ext cx="6172200" cy="64291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Дни единых действий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48"/>
            <a:ext cx="6858000" cy="842965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С 26 ноября по 2 декабря 2018 года в рамках областной акции "День единых действий", приуроченной к Всемирному дню борьбы со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Пошехонском районе прошли следующие мероприятия: волонтеры отрядов "Мы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г. Пошехонье и "Лидер"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Гаютинской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школы в рамках районной акции "Наваждение века" прикрепляли Символ борьбы со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СПИДом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красную ленту к одежде учащихся в школах района и Пошехонском аграрно-политехническом колледже. В акции приняли участие около 150 человек. Принимая красную ленту участники мероприятия показывают окружающим, что солидарны с ВИЧ-инфицированными людьми и чтят память тех, кто стал жертвой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На базе ПАПК волонтерами отряда "Мы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организована и проведена профилактическая игра "Формула успеха". Ребята с интересом узнавали для себя новые факты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здоровом образе жизни, вреде курения, алкоголя и многом другом.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Всем участникам мероприятий розданы информационные материалы, посвященные теме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Fcfefm81w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32" y="5786446"/>
            <a:ext cx="2285992" cy="192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aRi273Le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52" y="6143636"/>
            <a:ext cx="2143116" cy="271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oBXj6cD1R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2" y="6000760"/>
            <a:ext cx="2071678" cy="27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Nw5axVMo2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8" y="7429520"/>
            <a:ext cx="2071678" cy="155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1"/>
            <a:ext cx="6172200" cy="85722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«Неизвестный солдат – ты для каждого вечно живой».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14" y="928662"/>
            <a:ext cx="7215214" cy="8001056"/>
          </a:xfrm>
        </p:spPr>
        <p:txBody>
          <a:bodyPr numCol="2"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День неизвестного солдата – это сравнительно новая памятная дата в российской истории, отмечается ежегодно – 3 декабря. Этот памятный день призван увековечить память, воинскую доблесть и бессмертный подвиг советских и российских воинов, которые погибли в боевых действиях и чьим имена остались неизвестными. Впервые День неизвестного солдата в нашей стране отметили в 2014 году. Дата 3 декабря была выбрана не случайно. 		Именно в этот день 3 декабря 1966 года, в ознаменовании 25-й годовщины разгрома немецко-фашистских войск под Москвой, прах неизвестного солдата из братской могилы советских воинов на 41-м километре Ленинградского шоссе (на въезде в город Зеленоград) был перенесен и торжественно захоронен у стены Московского Кремля в Александровском саду.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«Мы здесь с тобой не потому, что дата,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Как злой осколок, память жжёт в груди,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 могиле Неизвестного солдата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Ты в праздники и будни приходи.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Он защитил тебя на поле боя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Упал, ни разу не ступив назад,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имя есть у этого героя -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Великой армии простой солдат.»</a:t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Именно эти строки М. Исаковского открыли митинг, состоявшийся 3 декабря 2018 года у памятника Неизвестному солдату. 		Почтить память погибших и не вернувшихся с войны сюда пришли не только представители взрослого населения, но и дети разного возраста. Памятник Неизвестного солдата, является местом поклонения для тех, кто так и не узнал, где и как погибли его родные и близкие, и тех, кто хочет отдать долг памяти не вернувшимся с поля боя.			Слова «Никто не забыт, ничто не забыто» стали символом этого дня.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Bly5E9ijh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6643702"/>
            <a:ext cx="2666995" cy="200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zz84ieLCkB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90" y="6929454"/>
            <a:ext cx="2857496" cy="203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6172200" cy="561971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Капелькой тепла согреем душу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76" y="642910"/>
            <a:ext cx="7143776" cy="7105678"/>
          </a:xfrm>
        </p:spPr>
        <p:txBody>
          <a:bodyPr/>
          <a:lstStyle/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28 ноября по 04 декабря 2018 года на территории Ярославской области прошли Дни единых действий, приуроченные ко Дню инвалида. Волонтерский отряд «Мы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САМи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Пошехонского муниципального района принял в них активное участие. 3 декабря на базе Пошехонского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аграрно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- политехнического колледжа волонтеры провели акцию «Белая ленточка».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Акции «Белая ленточка» проходила среди учащихся и преподавателей Пошехонского аграрно-политехнического колледжа и включала в себя опрос на тему отношения общества к людям с ограниченными возможностями здоровья. За ответы на вопросы каждый участник получил белую ленточку. Данная акция призвана напомнить гражданам о том, что люди с ограниченными возможностями здоровья – часть общества, которая нуждается в полноценном общении, личностной самореализации и свободе перемещения. 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В результате Дней единых действий, приуроченных ко Дню инвалида, на территории Пошехонского муниципального района в акции «Белая ленточка» приняли участие около 50 человек.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xi6n8f7IiX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2" y="5572132"/>
            <a:ext cx="2464611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NRndpOLkH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42" y="5500694"/>
            <a:ext cx="2571768" cy="289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NIsiBEiEG_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8" y="6572264"/>
            <a:ext cx="1785935" cy="238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142844"/>
            <a:ext cx="6172200" cy="57147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Турниры по русскому бильярду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дартсу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76" y="928662"/>
            <a:ext cx="7000924" cy="8001056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Объединение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активных «Молодежка в спорте» вновь организовали спортивные соревнования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дартсу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бильярду. В этот раз турниры посвящены памятной дате – Дню Героев Отечества. В соревнованиях приняли участие 17 человек.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26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ноября лучшими игроками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дартс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оказались – Евгений Дмитриев (1 место), Сергей Емельянов (2 место) и Александр Яблоков (3 место).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декабря «Молодежка» сразились в русском бильярде в «Свободную Пирамиду». Победу в турнире одержал – Егор Климов, 2-ой стала Екатерина Винниченко и 3 место – Илья Романов.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желаем нашим спортсменам удачи и будущих побед!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AUC5njSl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90" y="3929058"/>
            <a:ext cx="4357694" cy="245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G62XZTCBaW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12" y="5715008"/>
            <a:ext cx="3357562" cy="251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Djq6Gq2dz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34" y="6929454"/>
            <a:ext cx="3683001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142844"/>
            <a:ext cx="6172200" cy="490511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конференции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48"/>
            <a:ext cx="6858000" cy="7929618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12 декабря 2018 года студенты нашего колледжа участвовали в XVI межрегиональной студенческой научно-практической конференции «Природное и духовное наследие родного края», которая проходила в Ярославском промышленно-экономическом колледже имени Н. П. Пастухова.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Алексеева Алина, студентка группы ДО 31 выступила с докладом на тему: «Влияние  стимуляторов роста растений на укоренение  черенков древесных пород». Увлекательно рассказала о черенковании туи и о методах выращивания лимонов. В результате заняла первое место в секции «Исследование состояния окружающей среды».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Сопшина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Анастасия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Шунцева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Ольга, студентки группы СП 21 выступили с докладом: «Селекционная оценка  сортов календулы лекарственной в условиях Пошехонского района». Интересно поведали гостям о выращивании разных сортов календулы в Пошехонском районе.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181212_145535_w300_h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26" y="5643570"/>
            <a:ext cx="3757622" cy="281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561949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Дифференцированный зачет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00100"/>
            <a:ext cx="6172200" cy="674848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декабря в 12 часов в нашем колледже проходил дифференцированный зачет по учебной практике ПМ 05 «Выполнение работ по рабочей профессии «Егерь». Зачет проводила преподаватель первой категории Смирнова Татьяна Ивановна в группе О-31. Занятие прошло в интересной форме: ребята, отвечая на задания, исполняли роль охотника или инспектора. Вместе они определяли правильность проведения охоты и нарушения охотника. 					На уроке отличились следующие студенты: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Игнашов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Евгений, Зиновьев Дмитрий и Кузнецов Антон. 						На занятии присутствовали гости: директор колледжа Викторович Ольга Николаевна, заместитель директора по учебной работе Новикова Елена Павловна, методист колледжа  Орлова Елена Юрьевна, преподаватели: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Кухтина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Екатерина Викторовна, Козлова Любовь Юрьевна,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Чеботова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Светлана Алексеевна.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14282"/>
            <a:ext cx="6172200" cy="561949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Открытый урок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62"/>
            <a:ext cx="6715148" cy="821533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декабря в 13 часов 45 минут в нашем колледже проходил открытый урок по немецкому языку по теме: "Рождество". Занятие проводила преподаватель первой категории Иванова Вера Борисовна. 			Студенты первого курса групп АМ 11, ИХ 11, Э 11, ДО 11 познакомились на уроке с традициями празднования Рождества в Германии: посмотрели фильм и потом на немецком языке оживленно обсуждали и разбирали новые слова. 	Преподаватель показала ребятам открытки, подарки и игрушки, которые использует немецкий народ. Затем звучали красивые рождественские песни в исполнении студенток группы ДО 11 Суриковой Екатерины, Кукушкиной Екатерины и Вербицкой Екатерины. Остальные просто подпевали на немецком языке. 		Далее решали тесты и кроссворд. Всем очень понравилось. Вере Борисовне удалось на уроке создать атмосферу присутствия праздника-духа Рождества.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Danke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schön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-  Большое спасибо!" - говорили ребята, уходя с занятия. 	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Спасибо преподавателю и ребятам за урок.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142844"/>
            <a:ext cx="6172200" cy="34763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книги с новогодним настроением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76" y="571472"/>
            <a:ext cx="7143776" cy="857252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Совсем скоро наступит долгожданный праздник. Пора наряжать елку, покупать подарки, и никак не обойтись без новогоднего настроения. Оно, кстати, бывает разным: можно трепетать в ожидании добрых чудес, хохотать до упаду в кругу друзей, а можно ждать опасных приключений и дрожать от предвкушений, как в детстве.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Юстейн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«Рождественская мистерия» 				Это и увлекательная книга, и календарь. В Норвегии 			есть традиция покупать рождественские календари. С 			1 декабря каждый день дети открывают маленькое 			окошко в календаре, за которым спрятаны шоколадки 			и игрушки. Каждый день с новой главой книги вы 			будете узнавать, как Рождество и наш Новый год 			стали такими, какими мы их знаем и любим.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Николай Гоголь - «Ночь перед Рождеством» 			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Мир замер в ожидании великого праздника,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а люди и всяческая нечисть веселятся от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души. Этой ночью обычная девушка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проявляет ведьмовскую сущность,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деревенский кузнец может верхом на черте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и к самой царице в столицу слетать, а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надменная красавица - вдруг полюбить славного,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хоть и простого парня. Этой ночью в мире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случаются чудеса.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		Эрнст Гофман - «Щелкунчик и Мышиный Король» 			История Щелкунчика очаровывает и вдохновляет 			читателей уже 200 лет. Она о вере в чудо, той самой, 			что живет в каждом из нас. Итак, однажды в 				королевской семье родился долгожданный наследник, 			но из-за ссоры с Мышиной Королевой прекрасный 			принц превращается в уродливого Щелкунчика, удел 			которого - колоть орехи и ждать. Ждать, пока часы не 			пробьют 12 раз.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7335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8" y="1928794"/>
            <a:ext cx="1904993" cy="225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over_3944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4" y="4000496"/>
            <a:ext cx="2328860" cy="268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ov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8" y="6796387"/>
            <a:ext cx="1932389" cy="220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1">
  <a:themeElements>
    <a:clrScheme name="2_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1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lnDef>
  </a:objectDefaults>
  <a:extraClrSchemeLst>
    <a:extraClrScheme>
      <a:clrScheme name="2_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63</Words>
  <Application>Microsoft Office PowerPoint</Application>
  <PresentationFormat>Экран (4:3)</PresentationFormat>
  <Paragraphs>122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2_1</vt:lpstr>
      <vt:lpstr>  Информационное издание    ПОЗИТИВ</vt:lpstr>
      <vt:lpstr>Дни единых действий</vt:lpstr>
      <vt:lpstr>«Неизвестный солдат – ты для каждого вечно живой».</vt:lpstr>
      <vt:lpstr>Капелькой тепла согреем душу</vt:lpstr>
      <vt:lpstr>Турниры по русскому бильярду и дартсу</vt:lpstr>
      <vt:lpstr>Участие в конференции</vt:lpstr>
      <vt:lpstr>Дифференцированный зачет</vt:lpstr>
      <vt:lpstr>Открытый урок</vt:lpstr>
      <vt:lpstr>3 книги с новогодним настроением</vt:lpstr>
      <vt:lpstr>СДЕЛАЙТЕ ПРАЗДНИК</vt:lpstr>
      <vt:lpstr>С Новым годом и Рождеством!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Admin</cp:lastModifiedBy>
  <cp:revision>230</cp:revision>
  <dcterms:created xsi:type="dcterms:W3CDTF">2010-02-18T18:31:57Z</dcterms:created>
  <dcterms:modified xsi:type="dcterms:W3CDTF">2019-01-10T12:32:14Z</dcterms:modified>
  <cp:category>Education</cp:category>
</cp:coreProperties>
</file>