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57" r:id="rId4"/>
    <p:sldId id="261" r:id="rId5"/>
    <p:sldId id="278" r:id="rId6"/>
    <p:sldId id="277" r:id="rId7"/>
    <p:sldId id="280" r:id="rId8"/>
    <p:sldId id="281" r:id="rId9"/>
    <p:sldId id="282" r:id="rId10"/>
    <p:sldId id="283" r:id="rId11"/>
    <p:sldId id="284" r:id="rId12"/>
    <p:sldId id="260" r:id="rId13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AB5534-09C4-4714-9E86-CD9DCC9B6DC0}">
          <p14:sldIdLst>
            <p14:sldId id="256"/>
            <p14:sldId id="279"/>
            <p14:sldId id="257"/>
            <p14:sldId id="261"/>
            <p14:sldId id="278"/>
            <p14:sldId id="277"/>
            <p14:sldId id="280"/>
            <p14:sldId id="281"/>
            <p14:sldId id="282"/>
            <p14:sldId id="283"/>
            <p14:sldId id="284"/>
          </p14:sldIdLst>
        </p14:section>
        <p14:section name="Раздел без заголовка" id="{14DC4450-113B-41B5-8536-E8768C4CB40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2052" y="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9E763FDE-7DD8-4CA0-926A-CD25DB1830B2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92AB7A0D-357E-48DF-9A0E-8D4CB0BF77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3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A926F7F3-4D93-454C-B2A3-2A00646359C2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39" y="4861156"/>
            <a:ext cx="5683588" cy="4605821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CBEA9A5D-1F7B-42D5-B4A7-04CE0207D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1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8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2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elhoztehn-posh.edu.yar.ru/?page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dirty="0" smtClean="0"/>
              <a:t>Информационное</a:t>
            </a:r>
            <a:br>
              <a:rPr lang="ru-RU" sz="4000" dirty="0" smtClean="0"/>
            </a:br>
            <a:r>
              <a:rPr lang="ru-RU" sz="4000" dirty="0" smtClean="0"/>
              <a:t>издание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 ПОЗИТИВ</a:t>
            </a:r>
            <a:endParaRPr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6712" y="8298089"/>
            <a:ext cx="5328592" cy="857251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>Выпуск </a:t>
            </a:r>
            <a:r>
              <a:rPr lang="ru-RU" dirty="0" smtClean="0"/>
              <a:t>№</a:t>
            </a:r>
            <a:r>
              <a:rPr lang="ru-RU" dirty="0" smtClean="0"/>
              <a:t>20</a:t>
            </a:r>
            <a:r>
              <a:rPr lang="ru-RU" dirty="0" smtClean="0"/>
              <a:t>. </a:t>
            </a:r>
            <a:r>
              <a:rPr lang="ru-RU" dirty="0" smtClean="0"/>
              <a:t>апрель</a:t>
            </a:r>
            <a:r>
              <a:rPr lang="ru-RU" dirty="0" smtClean="0"/>
              <a:t> </a:t>
            </a:r>
            <a:r>
              <a:rPr lang="ru-RU" dirty="0" smtClean="0"/>
              <a:t>2017 г.</a:t>
            </a:r>
            <a:endParaRPr dirty="0"/>
          </a:p>
        </p:txBody>
      </p:sp>
      <p:sp>
        <p:nvSpPr>
          <p:cNvPr id="6" name="副标题 2"/>
          <p:cNvSpPr txBox="1">
            <a:spLocks/>
          </p:cNvSpPr>
          <p:nvPr/>
        </p:nvSpPr>
        <p:spPr bwMode="auto">
          <a:xfrm>
            <a:off x="44624" y="5580112"/>
            <a:ext cx="367240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Пошехонский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Аграрно-политехнический колледж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507" y="205757"/>
            <a:ext cx="1419597" cy="1752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2656" y="179512"/>
            <a:ext cx="6408712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На конференции работало семь секций: «Гуманитарные знания в развитии современного общества»; «Современные проблемы естествознания»; «Экономика, управление, </a:t>
            </a:r>
            <a:r>
              <a:rPr lang="ru-RU" dirty="0" err="1">
                <a:latin typeface="+mn-lt"/>
              </a:rPr>
              <a:t>уче</a:t>
            </a:r>
            <a:r>
              <a:rPr lang="ru-RU" dirty="0">
                <a:latin typeface="+mn-lt"/>
              </a:rPr>
              <a:t>»; «Водные биоресурсы и </a:t>
            </a:r>
            <a:r>
              <a:rPr lang="ru-RU" dirty="0" err="1">
                <a:latin typeface="+mn-lt"/>
              </a:rPr>
              <a:t>аквакультура</a:t>
            </a:r>
            <a:r>
              <a:rPr lang="ru-RU" dirty="0">
                <a:latin typeface="+mn-lt"/>
              </a:rPr>
              <a:t>»; «Экология и природопользование»; «Техника и технология пищевых и холодильных производств»; «Оценка качества и безопасность продуктов питания</a:t>
            </a:r>
            <a:r>
              <a:rPr lang="ru-RU" dirty="0" smtClean="0">
                <a:latin typeface="+mn-lt"/>
              </a:rPr>
              <a:t>».</a:t>
            </a:r>
          </a:p>
          <a:p>
            <a:pPr algn="just"/>
            <a:r>
              <a:rPr lang="ru-RU" dirty="0">
                <a:latin typeface="+mn-lt"/>
              </a:rPr>
              <a:t> Во второй секции выступала Куликова Анна Анатольевна, студентка группы Э-21 с докладом «Великие русские женщины-математики», научный руководитель Орлова Е. Ю., где рассказала об ученых прошлого века и трудящихся в наше время. Продуктом ее проекта стал стенд, оформленный в нашем колледже. В третьей секции выступала </a:t>
            </a:r>
            <a:r>
              <a:rPr lang="ru-RU" dirty="0" err="1">
                <a:latin typeface="+mn-lt"/>
              </a:rPr>
              <a:t>Тулякова</a:t>
            </a:r>
            <a:r>
              <a:rPr lang="ru-RU" dirty="0">
                <a:latin typeface="+mn-lt"/>
              </a:rPr>
              <a:t> Алена Андреевна, студентка группы Э-21 с докладом «</a:t>
            </a:r>
            <a:r>
              <a:rPr lang="ru-RU" dirty="0" err="1">
                <a:latin typeface="+mn-lt"/>
              </a:rPr>
              <a:t>Клиентоориентированность</a:t>
            </a:r>
            <a:r>
              <a:rPr lang="ru-RU" dirty="0">
                <a:latin typeface="+mn-lt"/>
              </a:rPr>
              <a:t> как главная составляющая современной стратегии на рынке банковских услуг», научный руководитель Царева Т. А., где она рассказала о качестве клиентского обслуживания, о видах клиентов и о признаках </a:t>
            </a:r>
            <a:r>
              <a:rPr lang="ru-RU" dirty="0" err="1">
                <a:latin typeface="+mn-lt"/>
              </a:rPr>
              <a:t>клиентоориентированного</a:t>
            </a:r>
            <a:r>
              <a:rPr lang="ru-RU" dirty="0">
                <a:latin typeface="+mn-lt"/>
              </a:rPr>
              <a:t> банка. В результате девочки были награждены сертификатами  участников. В пятой секции выступал Зиновьев Дмитрий Алексеевич, студент группы О-11 с докладом «Взаимовлияния инфраструктуры и зеленых насаждений города Пошехонье», научный руководитель Смирнова Т. И., где рассказал об озеленении города Пошехонье в старые времена, в советские времена и в наше время. Дмитрий занял почетное третье место в своей секции, за что и был награжден грамотой и книгой.</a:t>
            </a:r>
          </a:p>
          <a:p>
            <a:pPr algn="just"/>
            <a:r>
              <a:rPr lang="ru-RU" dirty="0">
                <a:latin typeface="+mn-lt"/>
              </a:rPr>
              <a:t>Хочется надеяться, что на будущий год участников в данной конференции из числа студентов нашего колледжа будет значительно больше.</a:t>
            </a:r>
          </a:p>
          <a:p>
            <a:pPr algn="r"/>
            <a:r>
              <a:rPr lang="ru-RU" dirty="0">
                <a:latin typeface="+mn-lt"/>
              </a:rPr>
              <a:t>Вахрамеева И.С.</a:t>
            </a:r>
          </a:p>
        </p:txBody>
      </p:sp>
    </p:spTree>
    <p:extLst>
      <p:ext uri="{BB962C8B-B14F-4D97-AF65-F5344CB8AC3E}">
        <p14:creationId xmlns:p14="http://schemas.microsoft.com/office/powerpoint/2010/main" val="175177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632" y="107504"/>
            <a:ext cx="6624736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Представляем вашему вниманию стихотворения наших студентов , приуроченные к Дню Пошехонской поэзии, который проходил 28 </a:t>
            </a:r>
            <a:r>
              <a:rPr lang="ru-RU" dirty="0" smtClean="0">
                <a:latin typeface="+mn-lt"/>
              </a:rPr>
              <a:t>апреля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>
                <a:latin typeface="+mn-lt"/>
              </a:rPr>
              <a:t>Конечно, Пошехонье- это  не Шексна-</a:t>
            </a:r>
          </a:p>
          <a:p>
            <a:r>
              <a:rPr lang="ru-RU" dirty="0">
                <a:latin typeface="+mn-lt"/>
              </a:rPr>
              <a:t>Людей поменьше, улицы </a:t>
            </a:r>
            <a:r>
              <a:rPr lang="ru-RU" dirty="0" err="1">
                <a:latin typeface="+mn-lt"/>
              </a:rPr>
              <a:t>потише</a:t>
            </a:r>
            <a:r>
              <a:rPr lang="ru-RU" dirty="0">
                <a:latin typeface="+mn-lt"/>
              </a:rPr>
              <a:t>,</a:t>
            </a:r>
          </a:p>
          <a:p>
            <a:r>
              <a:rPr lang="ru-RU" dirty="0">
                <a:latin typeface="+mn-lt"/>
              </a:rPr>
              <a:t>И любят посудачить, пошептать, </a:t>
            </a:r>
          </a:p>
          <a:p>
            <a:r>
              <a:rPr lang="ru-RU" dirty="0">
                <a:latin typeface="+mn-lt"/>
              </a:rPr>
              <a:t>Здесь даже слышно, кажется как дышат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  <a:p>
            <a:r>
              <a:rPr lang="ru-RU" dirty="0">
                <a:latin typeface="+mn-lt"/>
              </a:rPr>
              <a:t>И все-таки мне радостно здесь жить,</a:t>
            </a:r>
          </a:p>
          <a:p>
            <a:r>
              <a:rPr lang="ru-RU" dirty="0">
                <a:latin typeface="+mn-lt"/>
              </a:rPr>
              <a:t>Весь на виду, нисколько не </a:t>
            </a:r>
            <a:r>
              <a:rPr lang="ru-RU" dirty="0" err="1">
                <a:latin typeface="+mn-lt"/>
              </a:rPr>
              <a:t>напряжно</a:t>
            </a:r>
            <a:r>
              <a:rPr lang="ru-RU" dirty="0">
                <a:latin typeface="+mn-lt"/>
              </a:rPr>
              <a:t>,</a:t>
            </a:r>
          </a:p>
          <a:p>
            <a:r>
              <a:rPr lang="ru-RU" dirty="0">
                <a:latin typeface="+mn-lt"/>
              </a:rPr>
              <a:t>Любой взамен мне город предложи,</a:t>
            </a:r>
          </a:p>
          <a:p>
            <a:r>
              <a:rPr lang="ru-RU" dirty="0">
                <a:latin typeface="+mn-lt"/>
              </a:rPr>
              <a:t>Я мегаполис отклонил бы даже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  <a:p>
            <a:r>
              <a:rPr lang="ru-RU" dirty="0">
                <a:latin typeface="+mn-lt"/>
              </a:rPr>
              <a:t>Мне вся Земля, конечно, дом родной,</a:t>
            </a:r>
          </a:p>
          <a:p>
            <a:r>
              <a:rPr lang="ru-RU" dirty="0">
                <a:latin typeface="+mn-lt"/>
              </a:rPr>
              <a:t>И не привязан я к  одной лишь точке,</a:t>
            </a:r>
          </a:p>
          <a:p>
            <a:r>
              <a:rPr lang="ru-RU" dirty="0">
                <a:latin typeface="+mn-lt"/>
              </a:rPr>
              <a:t>Но это место , где не с фиг дворов,</a:t>
            </a:r>
          </a:p>
          <a:p>
            <a:r>
              <a:rPr lang="ru-RU" dirty="0">
                <a:latin typeface="+mn-lt"/>
              </a:rPr>
              <a:t>Мне нравится,  хоть  ты убей, и точка.</a:t>
            </a:r>
          </a:p>
          <a:p>
            <a:r>
              <a:rPr lang="ru-RU" dirty="0">
                <a:latin typeface="+mn-lt"/>
              </a:rPr>
              <a:t> </a:t>
            </a:r>
          </a:p>
          <a:p>
            <a:r>
              <a:rPr lang="ru-RU" dirty="0">
                <a:latin typeface="+mn-lt"/>
              </a:rPr>
              <a:t>Сергей    Титов ,гр.АМ-11 Пошехонский аграрно- политехнический колледж</a:t>
            </a:r>
          </a:p>
          <a:p>
            <a:r>
              <a:rPr lang="ru-RU" dirty="0">
                <a:latin typeface="+mn-lt"/>
              </a:rPr>
              <a:t> </a:t>
            </a:r>
          </a:p>
          <a:p>
            <a:r>
              <a:rPr lang="ru-RU" dirty="0">
                <a:latin typeface="+mn-lt"/>
              </a:rPr>
              <a:t>Я играю в футбол лет с шести,</a:t>
            </a:r>
          </a:p>
          <a:p>
            <a:r>
              <a:rPr lang="ru-RU" dirty="0">
                <a:latin typeface="+mn-lt"/>
              </a:rPr>
              <a:t>И спасибо любимой команде,</a:t>
            </a:r>
          </a:p>
          <a:p>
            <a:r>
              <a:rPr lang="ru-RU" dirty="0">
                <a:latin typeface="+mn-lt"/>
              </a:rPr>
              <a:t>Что мы общий язык в ней нашли,</a:t>
            </a:r>
          </a:p>
          <a:p>
            <a:r>
              <a:rPr lang="ru-RU" dirty="0">
                <a:latin typeface="+mn-lt"/>
              </a:rPr>
              <a:t>Что друг другу всегда были рады</a:t>
            </a:r>
            <a:r>
              <a:rPr lang="ru-RU" dirty="0" smtClean="0">
                <a:latin typeface="+mn-lt"/>
              </a:rPr>
              <a:t>.</a:t>
            </a:r>
            <a:endParaRPr lang="ru-RU" dirty="0">
              <a:latin typeface="+mn-lt"/>
            </a:endParaRPr>
          </a:p>
          <a:p>
            <a:r>
              <a:rPr lang="ru-RU" dirty="0">
                <a:latin typeface="+mn-lt"/>
              </a:rPr>
              <a:t> Пошехонские свои пацаны,</a:t>
            </a:r>
          </a:p>
          <a:p>
            <a:r>
              <a:rPr lang="ru-RU" dirty="0">
                <a:latin typeface="+mn-lt"/>
              </a:rPr>
              <a:t>Рядом были со мной неотлучно,</a:t>
            </a:r>
          </a:p>
          <a:p>
            <a:r>
              <a:rPr lang="ru-RU" dirty="0">
                <a:latin typeface="+mn-lt"/>
              </a:rPr>
              <a:t>Нет вам с тренером должной цены,</a:t>
            </a:r>
          </a:p>
          <a:p>
            <a:r>
              <a:rPr lang="ru-RU" dirty="0">
                <a:latin typeface="+mn-lt"/>
              </a:rPr>
              <a:t>И вас нет для меня в мире  лучше.</a:t>
            </a:r>
          </a:p>
          <a:p>
            <a:r>
              <a:rPr lang="ru-RU" dirty="0">
                <a:latin typeface="+mn-lt"/>
              </a:rPr>
              <a:t> </a:t>
            </a:r>
          </a:p>
          <a:p>
            <a:r>
              <a:rPr lang="ru-RU" dirty="0">
                <a:latin typeface="+mn-lt"/>
              </a:rPr>
              <a:t>Виталий </a:t>
            </a:r>
            <a:r>
              <a:rPr lang="ru-RU" dirty="0" err="1">
                <a:latin typeface="+mn-lt"/>
              </a:rPr>
              <a:t>Шухалов</a:t>
            </a:r>
            <a:r>
              <a:rPr lang="ru-RU" dirty="0">
                <a:latin typeface="+mn-lt"/>
              </a:rPr>
              <a:t>, гр. АМ-11 Пошехонский аграрно- политехнический колледж</a:t>
            </a: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5707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92696" y="467544"/>
            <a:ext cx="6165304" cy="86764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Главный редактор: Туркина Ирина Юрьевна</a:t>
            </a:r>
            <a:br>
              <a:rPr lang="ru-RU" sz="1800" dirty="0" smtClean="0"/>
            </a:br>
            <a:r>
              <a:rPr lang="ru-RU" sz="1800" dirty="0" smtClean="0"/>
              <a:t>Дизайнер – верстальщик : Гаркалов Андрей Анатольевич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Тираж 200  экземпляров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Издательство - </a:t>
            </a:r>
            <a:r>
              <a:rPr lang="ru-RU" altLang="en-US" sz="1600" dirty="0">
                <a:effectLst/>
              </a:rPr>
              <a:t>Пошехонский аграрно-политехнический колледж</a:t>
            </a:r>
            <a:r>
              <a:rPr lang="ru-RU" sz="1800" dirty="0" smtClean="0"/>
              <a:t> ©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152850 Ярославская область,</a:t>
            </a:r>
            <a:br>
              <a:rPr lang="ru-RU" sz="1800" dirty="0" smtClean="0"/>
            </a:br>
            <a:r>
              <a:rPr lang="ru-RU" sz="1800" dirty="0" smtClean="0"/>
              <a:t>г. Пошехонье, ул. Советская, д.25</a:t>
            </a:r>
            <a:br>
              <a:rPr lang="ru-RU" sz="1800" dirty="0" smtClean="0"/>
            </a:br>
            <a:r>
              <a:rPr lang="ru-RU" sz="1800" dirty="0" smtClean="0"/>
              <a:t>тел. (факс) (8-48546 ) 2-12-07</a:t>
            </a:r>
            <a:br>
              <a:rPr lang="ru-RU" sz="1800" dirty="0" smtClean="0"/>
            </a:br>
            <a:r>
              <a:rPr lang="en-US" sz="1800" dirty="0" smtClean="0"/>
              <a:t>e-mail</a:t>
            </a:r>
            <a:r>
              <a:rPr lang="ru-RU" sz="1800" dirty="0" smtClean="0"/>
              <a:t>: </a:t>
            </a:r>
            <a:r>
              <a:rPr lang="en-US" sz="1800" dirty="0" smtClean="0">
                <a:hlinkClick r:id="rId3"/>
              </a:rPr>
              <a:t>pshk_dir@mail.ru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сайт: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selhoztehn-posh.edu.yar.ru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группа в ВК: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vk.com/public55880230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altLang="en-US" sz="1800" dirty="0" smtClean="0">
                <a:effectLst/>
              </a:rPr>
              <a:t>Газета </a:t>
            </a:r>
            <a:r>
              <a:rPr lang="ru-RU" altLang="en-US" sz="1800" dirty="0">
                <a:effectLst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altLang="en-US" sz="1800" dirty="0">
                <a:effectLst/>
              </a:rPr>
            </a:b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8863" y="107504"/>
            <a:ext cx="6264696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 12 апреля  2017  года в   нашем  колледже  прошла I областная олимпиада по дисциплине «Социальная адаптация» для лиц с ОВЗ. В олимпиаде принимали  участие  ГПОУ ЯО  Ярославский колледж  управления и профессиональных технологий - команда «SOS», ГПОУ ЯО  Заволжский политехнический колледж - «ТРИО Насти», ГПОАУ ЯО Ростовский колледж отраслевых технологий - «ВИА  РОКОТ»  и ГПОУ ЯО Пошехонский аграрно- политехнический колледж - команда « Добрые сердца». Олимпиада проходила  в форме игры-путешествия  по станциям. 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Площадка первая - «</a:t>
            </a:r>
            <a:r>
              <a:rPr lang="ru-RU" dirty="0" err="1">
                <a:latin typeface="+mn-lt"/>
              </a:rPr>
              <a:t>Самопрезентация</a:t>
            </a:r>
            <a:r>
              <a:rPr lang="ru-RU" dirty="0">
                <a:latin typeface="+mn-lt"/>
              </a:rPr>
              <a:t>», где  участники представили себя  и свое учебное заведение в различных формах ( презентации,  видеоролики )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 Площадка вторая -  «Основы безопасности жизнедеятельности». На этой площадке  ребята  оказывали медицинскую помощь пострадавшему, делали перевязку.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 Площадка третья - «Основы права». Здесь участники решали правовые задачи.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Площадка четвертая -  «Основы экономических знаний» На этой площадке  было дано  задание рассчитать бюджет семьи, проанализировать  расходные статьи,  дать рекомендации, как  вести расходы более рационально (сократить или исключить какие-то затраты).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Площадка пятая - «Этика и психология семейной жизни». Участники разбирали конфликтные ситуации и предлагали способы их решения.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 Площадка шестая - «Эффективное поведение на рынке труда».  Для студентов–участников была разыграна сценка «Собеседование при трудоустройстве». Участники должны были найти ошибки  в поведении как соискателя, так и работодателя.</a:t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11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672" y="395536"/>
            <a:ext cx="5976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Все участники очень ответственно подошли к подготовке к Олимпиаде и успешно справились с заданиями.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1 место  заняла  команда «ТРИО Насти» (ГПОУ ЯО  Заволжский политехнический колледж).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2 место заняла команда « Добрые сердца» (ГПОУ ЯО Пошехонский аграрно- политехнический колледж)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3 место - команда «SOS» (ГПОУ ЯО  Ярославский колледж  управления и профессиональных технологий).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В заключение   студия «Созвездие» подарила ребятам замечательные музыкальные номера. Хочется отметить высокую активность и заинтересованность участников олимпиады. Ребята старались победить и в  то же время адекватно воспринимали советы и замечания преподавателей. В этой олимпиаде проигравших не было, потому что все, кто в ней участвовал смог продемонстрировать все свои знания, умение работать в команде. От себя скажу, так как я помогала ребятам ориентироваться в колледже, задания были не совсем простыми.</a:t>
            </a:r>
          </a:p>
          <a:p>
            <a:r>
              <a:rPr lang="ru-RU" dirty="0" err="1">
                <a:latin typeface="+mn-lt"/>
              </a:rPr>
              <a:t>Грибкова</a:t>
            </a:r>
            <a:r>
              <a:rPr lang="ru-RU" dirty="0">
                <a:latin typeface="+mn-lt"/>
              </a:rPr>
              <a:t> Евгения, гр. ДО-11</a:t>
            </a:r>
          </a:p>
        </p:txBody>
      </p:sp>
      <p:pic>
        <p:nvPicPr>
          <p:cNvPr id="8" name="Рисунок 7" descr="http://selhoztehn-posh.edu.yar.ru/data/images/417_w300_h2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56" y="6092699"/>
            <a:ext cx="4464496" cy="2936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0783" y="1187624"/>
            <a:ext cx="59046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14795" y="1403648"/>
            <a:ext cx="61206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15 апреля 2017 г. в спортивном зале МОУ СОШ №2 проходили соревнования по </a:t>
            </a:r>
            <a:r>
              <a:rPr lang="ru-RU" dirty="0" err="1">
                <a:latin typeface="+mn-lt"/>
              </a:rPr>
              <a:t>дартсу</a:t>
            </a:r>
            <a:r>
              <a:rPr lang="ru-RU" dirty="0">
                <a:latin typeface="+mn-lt"/>
              </a:rPr>
              <a:t> Спартакиады Пошехонского МР. Наша команда  в составе меня, Яблокова А.А. и Сачкова М.А., заняла 2 место. Мне посчастливилось  занять  3 место в личном зачете.</a:t>
            </a:r>
          </a:p>
          <a:p>
            <a:r>
              <a:rPr lang="ru-RU" dirty="0">
                <a:latin typeface="+mn-lt"/>
              </a:rPr>
              <a:t>Емельянов С.В</a:t>
            </a:r>
            <a:r>
              <a:rPr lang="ru-RU" dirty="0" smtClean="0">
                <a:latin typeface="+mn-lt"/>
              </a:rPr>
              <a:t>.</a:t>
            </a:r>
          </a:p>
          <a:p>
            <a:endParaRPr lang="ru-RU" dirty="0">
              <a:latin typeface="+mn-lt"/>
            </a:endParaRPr>
          </a:p>
          <a:p>
            <a:r>
              <a:rPr lang="ru-RU" dirty="0">
                <a:latin typeface="+mn-lt"/>
              </a:rPr>
              <a:t>21 апреля команда нашего колледжа в составе  меня, </a:t>
            </a:r>
            <a:r>
              <a:rPr lang="ru-RU" dirty="0" err="1">
                <a:latin typeface="+mn-lt"/>
              </a:rPr>
              <a:t>Липатникова</a:t>
            </a:r>
            <a:r>
              <a:rPr lang="ru-RU" dirty="0">
                <a:latin typeface="+mn-lt"/>
              </a:rPr>
              <a:t> С. Св-11, Березовского Д. Св-11, Сачкова М. По-12, Беляева А. Э-21, </a:t>
            </a:r>
            <a:r>
              <a:rPr lang="ru-RU" dirty="0" err="1">
                <a:latin typeface="+mn-lt"/>
              </a:rPr>
              <a:t>Шухалова</a:t>
            </a:r>
            <a:r>
              <a:rPr lang="ru-RU" dirty="0">
                <a:latin typeface="+mn-lt"/>
              </a:rPr>
              <a:t> В. АМ-11, Широкова А. АМ-11, приняла участие в соревнованиях по легкой атлетике Спартакиады профессиональных образовательных организаций Ярославской области</a:t>
            </a:r>
          </a:p>
          <a:p>
            <a:r>
              <a:rPr lang="ru-RU" dirty="0">
                <a:latin typeface="+mn-lt"/>
              </a:rPr>
              <a:t>Огурцов Андрей, гр. СВ-11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>
                <a:latin typeface="+mn-lt"/>
              </a:rPr>
              <a:t>22 апреля команда колледжа в составе Широкова Андрея, Минакова Павла, </a:t>
            </a:r>
            <a:r>
              <a:rPr lang="ru-RU" dirty="0" err="1">
                <a:latin typeface="+mn-lt"/>
              </a:rPr>
              <a:t>Шухалова</a:t>
            </a:r>
            <a:r>
              <a:rPr lang="ru-RU" dirty="0">
                <a:latin typeface="+mn-lt"/>
              </a:rPr>
              <a:t> Виталия, Наумова Антона, Бабаева Владислава, Нечаева Константина, </a:t>
            </a:r>
            <a:r>
              <a:rPr lang="ru-RU" dirty="0" err="1">
                <a:latin typeface="+mn-lt"/>
              </a:rPr>
              <a:t>Добрякова</a:t>
            </a:r>
            <a:r>
              <a:rPr lang="ru-RU" dirty="0">
                <a:latin typeface="+mn-lt"/>
              </a:rPr>
              <a:t> Олега, </a:t>
            </a:r>
            <a:r>
              <a:rPr lang="ru-RU" dirty="0" err="1">
                <a:latin typeface="+mn-lt"/>
              </a:rPr>
              <a:t>Выдренко</a:t>
            </a:r>
            <a:r>
              <a:rPr lang="ru-RU" dirty="0">
                <a:latin typeface="+mn-lt"/>
              </a:rPr>
              <a:t> Вячеслава приняла участие в соревнованиях по мини-футболу спартакиады профессиональных образовательных организаций Ярославской области.</a:t>
            </a:r>
          </a:p>
          <a:p>
            <a:r>
              <a:rPr lang="ru-RU" dirty="0">
                <a:latin typeface="+mn-lt"/>
              </a:rPr>
              <a:t>Яблоков А.А.</a:t>
            </a:r>
          </a:p>
          <a:p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641" y="0"/>
            <a:ext cx="6172200" cy="601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Спорт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1597" y="323528"/>
            <a:ext cx="59046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13 апреля, в 12.00. на базе нашего колледжа состоялся </a:t>
            </a:r>
            <a:r>
              <a:rPr lang="ru-RU" dirty="0" err="1">
                <a:latin typeface="+mn-lt"/>
              </a:rPr>
              <a:t>квест</a:t>
            </a:r>
            <a:r>
              <a:rPr lang="ru-RU" dirty="0">
                <a:latin typeface="+mn-lt"/>
              </a:rPr>
              <a:t> «Первый. Космический». Перед началом </a:t>
            </a:r>
            <a:r>
              <a:rPr lang="ru-RU" dirty="0" err="1">
                <a:latin typeface="+mn-lt"/>
              </a:rPr>
              <a:t>квеста</a:t>
            </a:r>
            <a:r>
              <a:rPr lang="ru-RU" dirty="0">
                <a:latin typeface="+mn-lt"/>
              </a:rPr>
              <a:t> участники разбились на три команды, каждая из которых состояла из 6 человек. В течение 1 минуты они придумали название команды и выбрали капитана. Далее по маршрутному листу им предстояло пройти 5 станций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 smtClean="0">
                <a:latin typeface="+mn-lt"/>
              </a:rPr>
              <a:t>Наиболее </a:t>
            </a:r>
            <a:r>
              <a:rPr lang="ru-RU" dirty="0">
                <a:latin typeface="+mn-lt"/>
              </a:rPr>
              <a:t>интересная станция- Космодром «Байконур»- была по добыче «гелия -3» . В этом соревновании проявился командный дух участников. Все с нетерпением ждали, когда волонтер на данной станции Беляев Александр проверит уксусом наличие «гелия-3» в добытых пакетиках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 smtClean="0">
                <a:latin typeface="+mn-lt"/>
              </a:rPr>
              <a:t>При </a:t>
            </a:r>
            <a:r>
              <a:rPr lang="ru-RU" dirty="0">
                <a:latin typeface="+mn-lt"/>
              </a:rPr>
              <a:t>организации интеллектуальной станции «Центр подготовки космонавтов им. Ю.А. Гагарина» большую помощь оказала библиотека, был подготовлен цветной стенд об истории космонавтики, подобрана соответствующая литература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4" name="Рисунок 3" descr="http://selhoztehn-posh.edu.yar.ru/data/images/418_w300_h2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65" y="5376862"/>
            <a:ext cx="5071920" cy="3227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8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80" y="611560"/>
            <a:ext cx="59046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Очень творчески подошли участники </a:t>
            </a:r>
            <a:r>
              <a:rPr lang="ru-RU" dirty="0" err="1">
                <a:latin typeface="+mn-lt"/>
              </a:rPr>
              <a:t>квеста</a:t>
            </a:r>
            <a:r>
              <a:rPr lang="ru-RU" dirty="0">
                <a:latin typeface="+mn-lt"/>
              </a:rPr>
              <a:t> на станции «Пулковская лаборатория», они рисовали космическую орбиту, которую видели всего в течение 30 секунд.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В заключение </a:t>
            </a:r>
            <a:r>
              <a:rPr lang="ru-RU" dirty="0" err="1">
                <a:latin typeface="+mn-lt"/>
              </a:rPr>
              <a:t>квеста</a:t>
            </a:r>
            <a:r>
              <a:rPr lang="ru-RU" dirty="0">
                <a:latin typeface="+mn-lt"/>
              </a:rPr>
              <a:t>, после подведения итогов, все команды получили не только дипломы, но и призы: фирменные торты с символом Дня космонавтики – ракетами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 smtClean="0">
                <a:latin typeface="+mn-lt"/>
              </a:rPr>
              <a:t>Мероприятие </a:t>
            </a:r>
            <a:r>
              <a:rPr lang="ru-RU" dirty="0">
                <a:latin typeface="+mn-lt"/>
              </a:rPr>
              <a:t>прошло очень интересно и познавательно. Каждый из участников открыл для себя новую информацию в области космонавтики. Хочу отметить, что задания были довольно сложными, но интересными.</a:t>
            </a:r>
          </a:p>
          <a:p>
            <a:pPr algn="just"/>
            <a:r>
              <a:rPr lang="ru-RU" dirty="0">
                <a:latin typeface="+mn-lt"/>
              </a:rPr>
              <a:t>Оказывается , мы знаем о космосе довольно мало.</a:t>
            </a:r>
          </a:p>
          <a:p>
            <a:pPr algn="just"/>
            <a:r>
              <a:rPr lang="ru-RU" dirty="0" err="1">
                <a:latin typeface="+mn-lt"/>
              </a:rPr>
              <a:t>Шухалов</a:t>
            </a:r>
            <a:r>
              <a:rPr lang="ru-RU" dirty="0">
                <a:latin typeface="+mn-lt"/>
              </a:rPr>
              <a:t> Виталий, гр. АМ-11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6830" y="4932040"/>
            <a:ext cx="58765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20 апреля  2017г. на базе Рыбинского филиала ФГБОУ ВО «МГАВТ»  состоялась  VII областная студенческая научно-практическая конференция  «Шаг в науку». Студент  группы  Э - 21. Петухов Александр принял участие в работе секции социально-экономического направления и ИКТ. Студент группы ДО -41 </a:t>
            </a:r>
            <a:r>
              <a:rPr lang="ru-RU" dirty="0" err="1">
                <a:latin typeface="+mn-lt"/>
              </a:rPr>
              <a:t>Бадин</a:t>
            </a:r>
            <a:r>
              <a:rPr lang="ru-RU" dirty="0">
                <a:latin typeface="+mn-lt"/>
              </a:rPr>
              <a:t> Иван занял 2 место среди участников секции  экологического направления. Хотим поздравить наших ребят и пожелать им дальнейших успехов в науке.</a:t>
            </a:r>
          </a:p>
          <a:p>
            <a:pPr algn="just"/>
            <a:r>
              <a:rPr lang="ru-RU" dirty="0" err="1">
                <a:latin typeface="+mn-lt"/>
              </a:rPr>
              <a:t>Кокоркина</a:t>
            </a:r>
            <a:r>
              <a:rPr lang="ru-RU" dirty="0">
                <a:latin typeface="+mn-lt"/>
              </a:rPr>
              <a:t> Мария, гр. ДО-11</a:t>
            </a:r>
          </a:p>
        </p:txBody>
      </p:sp>
    </p:spTree>
    <p:extLst>
      <p:ext uri="{BB962C8B-B14F-4D97-AF65-F5344CB8AC3E}">
        <p14:creationId xmlns:p14="http://schemas.microsoft.com/office/powerpoint/2010/main" val="18710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10" descr="Описание: http://selhoztehn-posh.edu.yar.ru/data/images/421_w300_h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" y="0"/>
            <a:ext cx="4565529" cy="34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32656" y="3995936"/>
            <a:ext cx="56166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25 апреля 2017 года проходила сдача экзамена на право управления внедорожными </a:t>
            </a:r>
            <a:r>
              <a:rPr lang="ru-RU" dirty="0" err="1">
                <a:latin typeface="+mn-lt"/>
              </a:rPr>
              <a:t>мототранспортными</a:t>
            </a:r>
            <a:r>
              <a:rPr lang="ru-RU" dirty="0">
                <a:latin typeface="+mn-lt"/>
              </a:rPr>
              <a:t> средствами категории А-1 и "Тракториста машиниста сельскохозяйственного производства категории В и С". Все кандидаты успешно справились со всеми этапами квалифицированного экзамена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endParaRPr lang="ru-RU" dirty="0">
              <a:latin typeface="+mn-lt"/>
            </a:endParaRPr>
          </a:p>
          <a:p>
            <a:pPr algn="just"/>
            <a:r>
              <a:rPr lang="ru-RU" dirty="0">
                <a:latin typeface="+mn-lt"/>
              </a:rPr>
              <a:t>Емельянов С.В.</a:t>
            </a:r>
          </a:p>
        </p:txBody>
      </p:sp>
    </p:spTree>
    <p:extLst>
      <p:ext uri="{BB962C8B-B14F-4D97-AF65-F5344CB8AC3E}">
        <p14:creationId xmlns:p14="http://schemas.microsoft.com/office/powerpoint/2010/main" val="93429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672" y="467544"/>
            <a:ext cx="58326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26 апреля 2017 года на базе ГПОУ ЯО Пошехонского аграрно- политехнического колледжа провела свое  выездное заседание  районная комиссия по делам несовершеннолетних и защите прав.  Заседание  комиссии прошло в форме круглого  стола, где приняли   представители разных структур (Администрация района, Социальное агентство молодежи, Служба судебных приставов, Центр занятости населения, Центральная районная больница,  Отдел полиции «Пошехонский»  и студенты нашего колледжа.  Студенты задавали вопросы, на которые получили ответы специалистов с точки зрения  законодательства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endParaRPr lang="ru-RU" dirty="0">
              <a:latin typeface="+mn-lt"/>
            </a:endParaRPr>
          </a:p>
          <a:p>
            <a:pPr algn="just"/>
            <a:r>
              <a:rPr lang="ru-RU" dirty="0" err="1">
                <a:latin typeface="+mn-lt"/>
              </a:rPr>
              <a:t>Колесин</a:t>
            </a:r>
            <a:r>
              <a:rPr lang="ru-RU" dirty="0">
                <a:latin typeface="+mn-lt"/>
              </a:rPr>
              <a:t> В.В.</a:t>
            </a:r>
          </a:p>
        </p:txBody>
      </p:sp>
      <p:pic>
        <p:nvPicPr>
          <p:cNvPr id="5" name="Рисунок 4" descr="http://selhoztehn-posh.edu.yar.ru/data/images/422_w300_h2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8" y="4987709"/>
            <a:ext cx="5566995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06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" y="-33265"/>
            <a:ext cx="6172200" cy="860849"/>
          </a:xfrm>
        </p:spPr>
        <p:txBody>
          <a:bodyPr>
            <a:noAutofit/>
          </a:bodyPr>
          <a:lstStyle/>
          <a:p>
            <a:r>
              <a:rPr lang="ru-RU" altLang="en-US" dirty="0"/>
              <a:t>«Современные проблемы науки, техники и технологии».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6672" y="899592"/>
            <a:ext cx="61206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С 19 по 21 апреля 2017 года в Дмитровском </a:t>
            </a:r>
            <a:r>
              <a:rPr lang="ru-RU" dirty="0" err="1">
                <a:latin typeface="+mn-lt"/>
              </a:rPr>
              <a:t>рыбохозяйственном</a:t>
            </a:r>
            <a:r>
              <a:rPr lang="ru-RU" dirty="0">
                <a:latin typeface="+mn-lt"/>
              </a:rPr>
              <a:t> технологическом институте проходила V студенческая научно-техническая конференция с международным участием «Современные проблемы науки, техники и технологии». Целями конференции были развитие сотрудничества с учебными заведениями и активизация научно-исследовательской работы студентов и старших школьников в области изучения экономических, естественнонаучных, технических и специальных дисциплин. Задачи конференции – обсуждение достижений и обмен практическим и теоретическим опытом студентов, проходящих обучение в образовательных учреждениях, по приоритетным научным направлениям. В рамках конференции состоялся научно-практический семинар «Современные технологии профессиональной подготовки специалистов», где  </a:t>
            </a:r>
            <a:r>
              <a:rPr lang="ru-RU" dirty="0" smtClean="0">
                <a:latin typeface="+mn-lt"/>
              </a:rPr>
              <a:t>выступила</a:t>
            </a:r>
          </a:p>
          <a:p>
            <a:pPr algn="just"/>
            <a:r>
              <a:rPr lang="ru-RU" dirty="0" smtClean="0">
                <a:latin typeface="+mn-lt"/>
              </a:rPr>
              <a:t>преподаватель</a:t>
            </a:r>
            <a:r>
              <a:rPr lang="ru-RU" dirty="0">
                <a:latin typeface="+mn-lt"/>
              </a:rPr>
              <a:t> </a:t>
            </a:r>
            <a:r>
              <a:rPr lang="ru-RU" dirty="0">
                <a:latin typeface="+mn-lt"/>
                <a:hlinkClick r:id="rId2"/>
              </a:rPr>
              <a:t>физики</a:t>
            </a:r>
            <a:r>
              <a:rPr lang="ru-RU" dirty="0">
                <a:latin typeface="+mn-lt"/>
              </a:rPr>
              <a:t> и </a:t>
            </a:r>
            <a:r>
              <a:rPr lang="ru-RU" dirty="0">
                <a:latin typeface="+mn-lt"/>
                <a:hlinkClick r:id="rId2"/>
              </a:rPr>
              <a:t>математики</a:t>
            </a:r>
            <a:r>
              <a:rPr lang="ru-RU" dirty="0">
                <a:latin typeface="+mn-lt"/>
              </a:rPr>
              <a:t> Орлова Елена Юрьевна с докладом  «Применение различных функций проектной деятельности для формирования образовательных результатов». Там же Зиновьев Дмитрий Алексеевич рассказал об участии нашего колледжа в конкурсе </a:t>
            </a:r>
            <a:r>
              <a:rPr lang="ru-RU" dirty="0" err="1">
                <a:latin typeface="+mn-lt"/>
              </a:rPr>
              <a:t>World</a:t>
            </a:r>
            <a:r>
              <a:rPr lang="ru-RU" dirty="0">
                <a:latin typeface="+mn-lt"/>
              </a:rPr>
              <a:t> </a:t>
            </a:r>
            <a:r>
              <a:rPr lang="ru-RU" dirty="0" err="1">
                <a:latin typeface="+mn-lt"/>
              </a:rPr>
              <a:t>Skills</a:t>
            </a:r>
            <a:r>
              <a:rPr lang="ru-RU" dirty="0">
                <a:latin typeface="+mn-lt"/>
              </a:rPr>
              <a:t> </a:t>
            </a:r>
            <a:r>
              <a:rPr lang="ru-RU" dirty="0" err="1">
                <a:latin typeface="+mn-lt"/>
              </a:rPr>
              <a:t>Russia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5" name="Рисунок 4" descr="http://selhoztehn-posh.edu.yar.ru/data/images/419_w300_h2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9" y="6876256"/>
            <a:ext cx="3429001" cy="2267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08209"/>
      </p:ext>
    </p:extLst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670</Words>
  <Application>Microsoft Office PowerPoint</Application>
  <PresentationFormat>Экран (4:3)</PresentationFormat>
  <Paragraphs>86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</vt:lpstr>
      <vt:lpstr>  Информационное издание    ПОЗИТИВ</vt:lpstr>
      <vt:lpstr>Презентация PowerPoint</vt:lpstr>
      <vt:lpstr>Презентация PowerPoint</vt:lpstr>
      <vt:lpstr>Спорт</vt:lpstr>
      <vt:lpstr>Презентация PowerPoint</vt:lpstr>
      <vt:lpstr>Презентация PowerPoint</vt:lpstr>
      <vt:lpstr>Презентация PowerPoint</vt:lpstr>
      <vt:lpstr>Презентация PowerPoint</vt:lpstr>
      <vt:lpstr>«Современные проблемы науки, техники и технологии».</vt:lpstr>
      <vt:lpstr>Презентация PowerPoint</vt:lpstr>
      <vt:lpstr>Презентация PowerPoint</vt:lpstr>
      <vt:lpstr>Главный редактор: Туркина Ирина Юрьевна Дизайнер – верстальщик : Гаркалов Андрей Анатольевич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User4</cp:lastModifiedBy>
  <cp:revision>86</cp:revision>
  <dcterms:created xsi:type="dcterms:W3CDTF">2010-02-18T18:31:57Z</dcterms:created>
  <dcterms:modified xsi:type="dcterms:W3CDTF">2017-05-26T07:48:55Z</dcterms:modified>
  <cp:category>Education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Wondershare Software</vt:lpwstr>
  </property>
</Properties>
</file>