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262" r:id="rId4"/>
    <p:sldId id="280" r:id="rId5"/>
    <p:sldId id="281" r:id="rId6"/>
    <p:sldId id="282" r:id="rId7"/>
    <p:sldId id="264" r:id="rId8"/>
    <p:sldId id="265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60" r:id="rId21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>
      <p:cViewPr varScale="1">
        <p:scale>
          <a:sx n="88" d="100"/>
          <a:sy n="88" d="100"/>
        </p:scale>
        <p:origin x="-3114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9145F2C4-B779-4106-9C42-55271F7BC51B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227062B4-673A-43E0-8FCB-CDF86A4DB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7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60660C65-F27C-48CB-AB3A-9C621AFF79D4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4837" cy="4605338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F1A92C91-EAF1-495C-AAD9-23921A353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89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B541E8-535F-4339-9558-56BC95BD6D8F}" type="slidenum">
              <a:rPr lang="ru-RU">
                <a:latin typeface="Arial" charset="0"/>
                <a:ea typeface="宋体"/>
                <a:cs typeface="宋体"/>
              </a:rPr>
              <a:pPr/>
              <a:t>1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2048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26071-F7F3-425F-BB12-BA2EA72F9126}" type="slidenum">
              <a:rPr lang="ru-RU">
                <a:latin typeface="Arial" charset="0"/>
                <a:ea typeface="宋体"/>
                <a:cs typeface="宋体"/>
              </a:rPr>
              <a:pPr/>
              <a:t>20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45214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062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宋体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宋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宋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宋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宋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宋体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legkopolezno.ru/wp-content/uploads/2017/02/6-1-maya-prazdnik-Marina-Maremova.jpe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isasam.ru/wp-content/uploads/2017/01/stuktura_upravleniya_dou_jpg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cs typeface="+mj-cs"/>
              </a:rPr>
              <a:t/>
            </a:r>
            <a:br>
              <a:rPr lang="ru-RU" dirty="0" smtClean="0">
                <a:cs typeface="+mj-cs"/>
              </a:rPr>
            </a:br>
            <a:r>
              <a:rPr lang="ru-RU" i="1" dirty="0" smtClean="0">
                <a:cs typeface="+mj-cs"/>
              </a:rPr>
              <a:t/>
            </a:r>
            <a:br>
              <a:rPr lang="ru-RU" i="1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Информационное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издание 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/>
            </a:r>
            <a:br>
              <a:rPr lang="ru-RU" sz="4000" dirty="0" smtClean="0">
                <a:cs typeface="+mj-cs"/>
              </a:rPr>
            </a:br>
            <a:r>
              <a:rPr lang="ru-RU" sz="4000" i="1" dirty="0" smtClean="0">
                <a:cs typeface="+mj-cs"/>
              </a:rPr>
              <a:t> ПОЗИТИВ</a:t>
            </a:r>
            <a:endParaRPr sz="4000" dirty="0"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8306" y="7956376"/>
            <a:ext cx="5329237" cy="857250"/>
          </a:xfrm>
        </p:spPr>
        <p:txBody>
          <a:bodyPr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Выпуск №32. май 2018 г.</a:t>
            </a:r>
            <a:endParaRPr dirty="0"/>
          </a:p>
        </p:txBody>
      </p:sp>
      <p:sp>
        <p:nvSpPr>
          <p:cNvPr id="6147" name="副标题 2"/>
          <p:cNvSpPr txBox="1">
            <a:spLocks/>
          </p:cNvSpPr>
          <p:nvPr/>
        </p:nvSpPr>
        <p:spPr bwMode="auto">
          <a:xfrm>
            <a:off x="44450" y="5580063"/>
            <a:ext cx="36718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ru-RU" altLang="en-US" sz="2400" dirty="0">
                <a:solidFill>
                  <a:srgbClr val="3B3721"/>
                </a:solidFill>
                <a:latin typeface="Calibri" pitchFamily="34" charset="0"/>
              </a:rPr>
              <a:t>Пошехонский</a:t>
            </a:r>
          </a:p>
          <a:p>
            <a:pPr algn="ctr">
              <a:buFont typeface="Arial" charset="0"/>
              <a:buNone/>
            </a:pPr>
            <a:r>
              <a:rPr lang="ru-RU" altLang="en-US" sz="2400" dirty="0">
                <a:solidFill>
                  <a:srgbClr val="3B3721"/>
                </a:solidFill>
                <a:latin typeface="Calibri" pitchFamily="34" charset="0"/>
              </a:rPr>
              <a:t>а</a:t>
            </a:r>
            <a:r>
              <a:rPr lang="ru-RU" altLang="en-US" sz="2400" dirty="0" smtClean="0">
                <a:solidFill>
                  <a:srgbClr val="3B3721"/>
                </a:solidFill>
                <a:latin typeface="Calibri" pitchFamily="34" charset="0"/>
              </a:rPr>
              <a:t>грарно-политехнический </a:t>
            </a:r>
            <a:r>
              <a:rPr lang="ru-RU" altLang="en-US" sz="2400" dirty="0">
                <a:solidFill>
                  <a:srgbClr val="3B3721"/>
                </a:solidFill>
                <a:latin typeface="Calibri" pitchFamily="34" charset="0"/>
              </a:rPr>
              <a:t>колледж</a:t>
            </a:r>
          </a:p>
          <a:p>
            <a:pPr algn="ctr">
              <a:buFont typeface="Arial" charset="0"/>
              <a:buNone/>
            </a:pPr>
            <a:endParaRPr lang="ru-RU" altLang="en-US" sz="2800" dirty="0">
              <a:solidFill>
                <a:srgbClr val="3B3721"/>
              </a:solidFill>
              <a:latin typeface="Calibri" pitchFamily="34" charset="0"/>
            </a:endParaRPr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4813" y="206375"/>
            <a:ext cx="14208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Надежда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Прадедушке Владимиру Ивановичу и бабушке Зое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Прадедушка мой славный воевал,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от Москвы прошел до самого Берлина,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одна им завоевана медаль,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о них совсем не говорил он.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Окопы бабушка копала в ту войну,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, слава Богу, по сей день живая,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их люблю, я знаю, как зовут,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заслуги в прошлом уважаю</a:t>
            </a:r>
          </a:p>
        </p:txBody>
      </p:sp>
    </p:spTree>
    <p:extLst>
      <p:ext uri="{BB962C8B-B14F-4D97-AF65-F5344CB8AC3E}">
        <p14:creationId xmlns:p14="http://schemas.microsoft.com/office/powerpoint/2010/main" val="174794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Хомутова Мария, группа ДО-11 ГОУ ЯО ПАПК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Вечного огня играли дошколята,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бросили в огонь гореть венки,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Прохожей крикнули «Нас не учи, пошла ты!»,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Шалить помчались дальше вдоль реки.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по глупости  и не подозревали,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камеры обозревал все сверху глаз,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после при родителях признались,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к ответу их призвала власть.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 им за все пришлось ответить,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мне досадно в этом деле то,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раскаялись в проступке своем дети,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обвиняли камеру и столб.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44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Москвин Сергей, группа АМ-11 ГОУ ЯО ПАПК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Прабабушке Бойцовой Вере Александровне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Моя прабабушка в годы войны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Колодцы охраняла от фашистов,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не травили питьевой воды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мирных жителей, чтоб жизни не лишили.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Следила за сохранностью путей,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Все, что имела фронту отдавала,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Бойцова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Вера Александровна, прости,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знаю о тебе так мало.</a:t>
            </a:r>
          </a:p>
        </p:txBody>
      </p:sp>
    </p:spTree>
    <p:extLst>
      <p:ext uri="{BB962C8B-B14F-4D97-AF65-F5344CB8AC3E}">
        <p14:creationId xmlns:p14="http://schemas.microsoft.com/office/powerpoint/2010/main" val="251524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Давыдов Артем , группа АМ-11 ГОУ ЯО ПАПК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Моему прадеду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Оторвало кисть осколком,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до госпиталя далеко,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Речка вброд , да еще дважды столько,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прадеду, я знаю, нелегко.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 не сжалился, пошла в руке гангрена,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пришлось пешком , и речку вброд,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Кисть сумел он сам себе отрезать,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больно так, что аж рвало.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он- скромный неизвестный пулеметчик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все-таки, пусть тихий, но герой?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ответ я знаю точный: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второй участник Мировой!</a:t>
            </a:r>
          </a:p>
        </p:txBody>
      </p:sp>
    </p:spTree>
    <p:extLst>
      <p:ext uri="{BB962C8B-B14F-4D97-AF65-F5344CB8AC3E}">
        <p14:creationId xmlns:p14="http://schemas.microsoft.com/office/powerpoint/2010/main" val="175170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Куликов  Виктор     , группа АМ-11 ГОУ ЯО ПАПК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Дедушке Дмитрию Кузмину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дедушка прожил немало: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Восемьдесят три- не шутка, так сказать,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 всю войну десять медалей,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Каждую могу сейчас назвать.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пять лет он воевал, как надо,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Почести все напрочь отрицал,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считал, что лучшая награда,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похожи наши два лица.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69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Толмачев Дмитрий, группа АМ-11 ГОУ ЯО ПАПК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Окопы, смерть, бои , атаки, танки-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 чем я связываю прошлую войну,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пусть она была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давно, когда-то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детали знаю, как зовут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837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 Николай, группа АМ-11 ГОУ ЯО ПАПК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Прадеду Соколову Павлу Матвеевичу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прадед был командиром расчета,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Имел в подчинении трех человек,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 имел  без всякого счета,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не жалел, ненавидел врачей.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раза в него попадало осколком,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легкое , знаю я , пробивал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был комендантом красивым, веселым,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прадеде шла среди женщин молва.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Жена его  , видимо, обожала,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как-то явившись некстати как раз,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Велела: «Все, хватит, супруг уважаемый,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над тобою моя только власть».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смирно уехал вояка бедовый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Вернулся с женою родимой домой,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, хоть, он, конечно, сочувствовал вдовам,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изменять своей бабке не мог</a:t>
            </a:r>
          </a:p>
        </p:txBody>
      </p:sp>
    </p:spTree>
    <p:extLst>
      <p:ext uri="{BB962C8B-B14F-4D97-AF65-F5344CB8AC3E}">
        <p14:creationId xmlns:p14="http://schemas.microsoft.com/office/powerpoint/2010/main" val="251619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Толстов Сергей, группа АМ-11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Война- это страшное время.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 этому скажешь еще?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павшим сегодня и в древности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низкий поклон и почет.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Раскрасим им красочно стенды,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блеска начистим гранит,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память о днях тех победных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разум детей сохранит.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208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14.05.2018 Всероссийская акция "СТОП ВИЧ/СПИД"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АМ-31  в этот день состоялся классный час на тему «СПИД как реальная опасность». Выступали с докладами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Коковцев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Алексей и Федоров Максим. Алексей продемонстрировал презентацию на тему «Что происходит с организмом при СПИДе», а Максим рассказал о том, как статус «Больной СПИДом» реально может повлиять на жизнь человека. Ребята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подго-товке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классного часа сами находили информацию в Интернете, беседовали с врачами ЦРБ. Мероприятие никого не оставило равнодушным.</a:t>
            </a:r>
          </a:p>
          <a:p>
            <a:endParaRPr lang="ru-RU" dirty="0"/>
          </a:p>
        </p:txBody>
      </p:sp>
      <p:pic>
        <p:nvPicPr>
          <p:cNvPr id="4" name="Рисунок 3" descr="https://selhoztehn-posh.edu.yar.ru/d7cf3074c21a7e3515295585dc113622_w300_h2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414" y="6228184"/>
            <a:ext cx="2857500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414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мая 2018 года в Рыбинском филиале ФГБОУ ВО «Волжский государственный университет водного транспорта» состоялась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областная научно-практическая конференция «Среднее профессиональное образование: актуальные проблемы и современные технологии». В ней приняли участие шесть наших преподавателей. Царева Татьяна Анатольевна выступала в секции заместителей, заведующих по учебно-воспитательной работе, методистов, педагогов-организаторов и организаторов основ БЖД. Она рассказала 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репутационных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рисках образовательных организаций. Савинова Елена Викторовна поделилась опытом работы в исследовательской деятельности студентов по специальности 35.02.14 «Охотоведение и звероводство» в секции преподавателей профессионального цикла. В секции преподавателей общеобразовательных, общегуманитарных и естественно-научных  дисциплин Смирнова Татьяна Ивановна приняла участие заочно с темой: «Использование ИКТ во внеаудиторной работе при изучении биологии и географии». Туркина Ирина Юрьевна поделилась методом подбора заданий для дифференцированного зачета по литературе для специальности «Дошкольное образование».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Чеботова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Алексеевна рассказала об индивидуализации учебно-познавательной деятельности учащихся в процессе обучения базовому курсу информатики. Орлова Елена Юрьевна поделилась применением различных функций проектной деятельности для формирования образовательных результатов.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Е.Ю.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84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>
                <a:effectLst/>
              </a:rPr>
              <a:t> </a:t>
            </a:r>
            <a:br>
              <a:rPr lang="ru-RU" altLang="en-US" dirty="0">
                <a:effectLst/>
              </a:rPr>
            </a:br>
            <a:r>
              <a:rPr lang="ru-RU" altLang="en-US" dirty="0">
                <a:effectLst/>
              </a:rPr>
              <a:t>Праздник 1 Мая: памятный день с богатой историей </a:t>
            </a:r>
            <a:br>
              <a:rPr lang="ru-RU" altLang="en-US" dirty="0">
                <a:effectLst/>
              </a:rPr>
            </a:br>
            <a:endParaRPr lang="ru-RU" dirty="0"/>
          </a:p>
        </p:txBody>
      </p:sp>
      <p:pic>
        <p:nvPicPr>
          <p:cNvPr id="5" name="Объект 4" descr="1 мая праздник">
            <a:hlinkClick r:id="rId2" tooltip="&quot;Праздник 1 Мая: памятный день с богатой историей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584500"/>
            <a:ext cx="6172200" cy="4294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138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32656" y="395536"/>
            <a:ext cx="6165304" cy="82809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cs typeface="+mj-cs"/>
              </a:rPr>
              <a:t>Главный редактор: Туркина Ирина Юрьевна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Тираж 200  экземпляров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Издательство - </a:t>
            </a:r>
            <a:r>
              <a:rPr lang="ru-RU" sz="1600" dirty="0">
                <a:effectLst/>
                <a:cs typeface="+mj-cs"/>
              </a:rPr>
              <a:t>Пошехонский аграрно-политехнический колледж</a:t>
            </a:r>
            <a:r>
              <a:rPr lang="ru-RU" sz="1800" dirty="0" smtClean="0">
                <a:cs typeface="+mj-cs"/>
              </a:rPr>
              <a:t> ©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152850 Ярославская область,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г. Пошехонье, ул. Советская, д.25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тел. (факс) (8-48546 ) 2-12-07</a:t>
            </a:r>
            <a:br>
              <a:rPr lang="ru-RU" sz="1800" dirty="0" smtClean="0">
                <a:cs typeface="+mj-cs"/>
              </a:rPr>
            </a:br>
            <a:r>
              <a:rPr lang="en-US" sz="1800" dirty="0" smtClean="0">
                <a:cs typeface="+mj-cs"/>
              </a:rPr>
              <a:t>e-mail</a:t>
            </a:r>
            <a:r>
              <a:rPr lang="ru-RU" sz="1800" dirty="0" smtClean="0">
                <a:cs typeface="+mj-cs"/>
              </a:rPr>
              <a:t>: </a:t>
            </a:r>
            <a:r>
              <a:rPr lang="en-US" sz="1800" dirty="0" smtClean="0">
                <a:cs typeface="+mj-cs"/>
                <a:hlinkClick r:id="rId3"/>
              </a:rPr>
              <a:t>pshk_dir@mail.ru</a:t>
            </a:r>
            <a:r>
              <a:rPr lang="en-US" sz="1800" dirty="0" smtClean="0">
                <a:cs typeface="+mj-cs"/>
              </a:rPr>
              <a:t/>
            </a:r>
            <a:br>
              <a:rPr lang="en-US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сайт: </a:t>
            </a:r>
            <a:r>
              <a:rPr lang="en-US" sz="1800" dirty="0">
                <a:cs typeface="+mj-cs"/>
                <a:hlinkClick r:id="rId4"/>
              </a:rPr>
              <a:t>http://</a:t>
            </a:r>
            <a:r>
              <a:rPr lang="en-US" sz="1800" dirty="0" smtClean="0">
                <a:cs typeface="+mj-cs"/>
                <a:hlinkClick r:id="rId4"/>
              </a:rPr>
              <a:t>selhoztehn-posh.edu.yar.ru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группа в ВК: </a:t>
            </a:r>
            <a:r>
              <a:rPr lang="en-US" sz="1800" dirty="0" smtClean="0">
                <a:cs typeface="+mj-cs"/>
                <a:hlinkClick r:id="rId5"/>
              </a:rPr>
              <a:t>https</a:t>
            </a:r>
            <a:r>
              <a:rPr lang="en-US" sz="1800" dirty="0">
                <a:cs typeface="+mj-cs"/>
                <a:hlinkClick r:id="rId5"/>
              </a:rPr>
              <a:t>://</a:t>
            </a:r>
            <a:r>
              <a:rPr lang="en-US" sz="1800" dirty="0" smtClean="0">
                <a:cs typeface="+mj-cs"/>
                <a:hlinkClick r:id="rId5"/>
              </a:rPr>
              <a:t>vk.com/public55880230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effectLst/>
                <a:cs typeface="+mj-cs"/>
              </a:rPr>
              <a:t>Газета </a:t>
            </a:r>
            <a:r>
              <a:rPr lang="ru-RU" sz="1800" dirty="0">
                <a:effectLst/>
                <a:cs typeface="+mj-cs"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sz="1800" dirty="0">
                <a:effectLst/>
                <a:cs typeface="+mj-cs"/>
              </a:rPr>
            </a:br>
            <a:endParaRPr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1691680"/>
            <a:ext cx="6172200" cy="6034088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ru-RU" sz="1600" dirty="0" smtClean="0"/>
              <a:t>	</a:t>
            </a:r>
            <a:r>
              <a:rPr lang="ru-RU" sz="1600" dirty="0"/>
              <a:t>25 апреля в группе ДО-21 был проведен классный  час на тему «Праздник 1 мая: его история и современность». С сообщением выступили </a:t>
            </a:r>
            <a:r>
              <a:rPr lang="ru-RU" sz="1600" dirty="0" err="1"/>
              <a:t>Кокоркина</a:t>
            </a:r>
            <a:r>
              <a:rPr lang="ru-RU" sz="1600" dirty="0"/>
              <a:t> Мария( «История праздника») и </a:t>
            </a:r>
            <a:r>
              <a:rPr lang="ru-RU" sz="1600" dirty="0" err="1"/>
              <a:t>Зябликова</a:t>
            </a:r>
            <a:r>
              <a:rPr lang="ru-RU" sz="1600" dirty="0"/>
              <a:t> Ксения («Как оплачивается труд воспитателя детского сада в России»).Студентки группы узнали о том, что предысторией этого  праздника стало выступление  рабочих в Чикаго, где 1 мая 1886 прошла масштабная акция протеста, а также о том, что Конгресс II-</a:t>
            </a:r>
            <a:r>
              <a:rPr lang="ru-RU" sz="1600" dirty="0" err="1"/>
              <a:t>го</a:t>
            </a:r>
            <a:r>
              <a:rPr lang="ru-RU" sz="1600" dirty="0"/>
              <a:t> Интернационала, который в 1889 году проводился в Париже, решил назвать 1 мая Всемирным Днём солидарности трудящихся. Кроме того, на Конгрессе было решено, что люди всех государств имеют право выходить на митинги ежегодно 1 мая и </a:t>
            </a:r>
            <a:r>
              <a:rPr lang="ru-RU" sz="1600" dirty="0" smtClean="0"/>
              <a:t>вы</a:t>
            </a:r>
          </a:p>
          <a:p>
            <a:pPr marL="0" indent="0" algn="just" fontAlgn="t">
              <a:buNone/>
            </a:pPr>
            <a:r>
              <a:rPr lang="ru-RU" sz="1600" dirty="0" smtClean="0"/>
              <a:t>двигать </a:t>
            </a:r>
            <a:r>
              <a:rPr lang="ru-RU" sz="1600" dirty="0"/>
              <a:t>свои требования, носящие социальный </a:t>
            </a:r>
            <a:r>
              <a:rPr lang="ru-RU" sz="1600" dirty="0" smtClean="0"/>
              <a:t>характер.</a:t>
            </a:r>
          </a:p>
          <a:p>
            <a:pPr marL="0" indent="0" algn="just" fontAlgn="t">
              <a:buNone/>
            </a:pPr>
            <a:r>
              <a:rPr lang="ru-RU" sz="1600" dirty="0" err="1"/>
              <a:t>Кокоркина</a:t>
            </a:r>
            <a:r>
              <a:rPr lang="ru-RU" sz="1600" dirty="0"/>
              <a:t> Мария рассказала о том, что история праздника 1 Мая в России начинается в 1890 году, когда  коммунисты в первый раз отметили эту дату. Это произошло в Варшаве. Вдохновившись примером американских коллег, действиями поляков, российские рабочие постепенно пришли к мысли о начале акций протестов. Первые массовые демонстрации пролетариата были отмечены в 1897 году, когда праздник приобрёл политический окрас.</a:t>
            </a:r>
          </a:p>
        </p:txBody>
      </p:sp>
    </p:spTree>
    <p:extLst>
      <p:ext uri="{BB962C8B-B14F-4D97-AF65-F5344CB8AC3E}">
        <p14:creationId xmlns:p14="http://schemas.microsoft.com/office/powerpoint/2010/main" val="148045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95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Но, несмотря на то, что Праздник труда был официально признан властями, массовые гулянья ещё долго носили неформальный характер. Только в 1901 году был замечены первые лозунги, открыто требовавшие смены власти. К 1912 году количество представителей пролетариата, участвовавших в майских демонстрациях, достигло 400 тысяч. И уже в 1917 году целые миллионы людей шагали по улицам, требуя свержения царской власти. Именно в этом году российский праздник стал носить официальный характер, а демонстрации и парады начали проводить открыто.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950"/>
              </a:spcAft>
            </a:pP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Зябликова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Ксения познакомила со структурой управления в современном детском саду.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780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структура управления ДОУ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978944"/>
            <a:ext cx="428625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78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познакомила с факторами, влияющими на увеличение заработной платы воспитателя: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-рабочее время до 12 часов в течение пяти дней в неделю (в случае если воспитатель работает в две смены, замещая другого сотрудника);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-ведение кружковой работы, дополнительных занятий;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-ночные дежурства в интернатах;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и проведение занятий с детьми по изучению иностранных языков;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-работа в специализированных группах (логопедических, офтальмологических) – надбавка 15-20%;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-совместительство с другой должностью – прибавка к окладу 10%.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Привела таблицу, показывающую большой разброс в заработной плате по России в зависимости от региона: Москва – 400–42.000.Одинцово – 23.000.Санкт-Петербург – 7.000–40.000.Тольятти – 9.000–12.000Воронеж – 6.150-12.000Краснодар – 13.000Красноярск – 9.000–23.000Новосибирск – 14.800.Ленинградская область – 24.000.Свердловская область – 21.000.Магаданская область – 26.000.Калужская область – 25.000.Екатеринбург – 16.000–17.000.Пермь – 11.000–13.000.Подмосковье – 14.000.Алтайский край – 13.000–15.000.Республика Алтай – 17.000–19.000.Симферополь – 10.000–12.000.Севастополь – 19.000.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0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endParaRPr lang="ru-RU" sz="1600" dirty="0"/>
          </a:p>
        </p:txBody>
      </p:sp>
      <p:pic>
        <p:nvPicPr>
          <p:cNvPr id="4" name="Рисунок 3" descr="https://selhoztehn-posh.edu.yar.ru/9may_170_w300_h2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3" y="96253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14500" y="2586841"/>
            <a:ext cx="3429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7 мая в группе ДО-11 состоялся открытый классный час «Мы о войне стихами говорим». Были приглашены студенты из групп АМ-11, АМ-21, СВ-21, СЛ-11, СД-12, СВ-12. Ребята по очереди зачитывали  стихотворения собственного сочинения, адресованные своим родственникам, знакомым людям. Хочется привести их тексты .</a:t>
            </a:r>
          </a:p>
        </p:txBody>
      </p:sp>
    </p:spTree>
    <p:extLst>
      <p:ext uri="{BB962C8B-B14F-4D97-AF65-F5344CB8AC3E}">
        <p14:creationId xmlns:p14="http://schemas.microsoft.com/office/powerpoint/2010/main" val="226518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Кукушкина Арина, группа ДО-11 ГОУ ЯО ПАПК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Малининой Зое Николаевне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 годы страшные она была ребенком,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было пятеро детишек у отца,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Мать умерла, но женщин посторонних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выпроваживал с сиротского крыльца.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прекрасно помнит страшный голод,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Соблазн наесться вылезшей травы,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ног стеснялась на учебе голых,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Разжиться обувью где с кучей детворы!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вот теперь, когда она большая,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Ей видеть странно нашу молодежь,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ничего как будто не мешает,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учится вполсилы она сплошь.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ценит хлеб, не знает боль потери,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громких целей, ей никто не нужен,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наша лучше однозначно, это верно,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только мы, убеждена я, хуже.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66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Анна, группа ДО-11 ГОУ ЯО ПАПК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Куляпину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Ивану Матвеевичу посвящается.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умер через год после войны,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ранен в ногу, признан инвалидом,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мало сведений известно основных,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прадеду, наверно, Там обидно.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постараюсь все о нем узнать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 архивы перерою в сети,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прадедушке смотреть смогла в глаза,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знали все, что был такой на свете. </a:t>
            </a:r>
          </a:p>
        </p:txBody>
      </p:sp>
    </p:spTree>
    <p:extLst>
      <p:ext uri="{BB962C8B-B14F-4D97-AF65-F5344CB8AC3E}">
        <p14:creationId xmlns:p14="http://schemas.microsoft.com/office/powerpoint/2010/main" val="2317925986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619</Words>
  <Application>Microsoft Office PowerPoint</Application>
  <PresentationFormat>Экран (4:3)</PresentationFormat>
  <Paragraphs>166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</vt:lpstr>
      <vt:lpstr>  Информационное издание    ПОЗИТИВ</vt:lpstr>
      <vt:lpstr>  Праздник 1 Мая: памятный день с богатой историей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Главный редактор: Туркина Ирина Юрьевна   Тираж 200  экземпляров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Аня</cp:lastModifiedBy>
  <cp:revision>119</cp:revision>
  <dcterms:created xsi:type="dcterms:W3CDTF">2010-02-18T18:31:57Z</dcterms:created>
  <dcterms:modified xsi:type="dcterms:W3CDTF">2018-08-29T07:46:01Z</dcterms:modified>
  <cp:category>Education</cp:category>
</cp:coreProperties>
</file>