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3" r:id="rId10"/>
    <p:sldId id="284" r:id="rId11"/>
    <p:sldId id="282" r:id="rId12"/>
    <p:sldId id="286" r:id="rId13"/>
    <p:sldId id="285" r:id="rId14"/>
    <p:sldId id="287" r:id="rId15"/>
    <p:sldId id="271" r:id="rId16"/>
  </p:sldIdLst>
  <p:sldSz cx="6858000" cy="9144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B3721"/>
    <a:srgbClr val="A20000"/>
    <a:srgbClr val="860000"/>
    <a:srgbClr val="B8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9" autoAdjust="0"/>
    <p:restoredTop sz="94709" autoAdjust="0"/>
  </p:normalViewPr>
  <p:slideViewPr>
    <p:cSldViewPr>
      <p:cViewPr varScale="1">
        <p:scale>
          <a:sx n="87" d="100"/>
          <a:sy n="87" d="100"/>
        </p:scale>
        <p:origin x="-3114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E5FB5983-FEF2-4A37-9350-A4F5FD83A1CB}" type="datetimeFigureOut">
              <a:rPr lang="ru-RU"/>
              <a:pPr>
                <a:defRPr/>
              </a:pPr>
              <a:t>10.12.2018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2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36A4D87F-0B71-4D54-9201-D524CD5343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4195DA84-73CF-4D7A-9AE0-270DC23C7350}" type="datetimeFigureOut">
              <a:rPr lang="ru-RU"/>
              <a:pPr>
                <a:defRPr/>
              </a:pPr>
              <a:t>10.12.2018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60" rIns="95518" bIns="4776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4837" cy="4605338"/>
          </a:xfrm>
          <a:prstGeom prst="rect">
            <a:avLst/>
          </a:prstGeom>
        </p:spPr>
        <p:txBody>
          <a:bodyPr vert="horz" wrap="square" lIns="95518" tIns="47760" rIns="95518" bIns="47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A306D480-B8EE-4541-AB0A-1C82112D9C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ea typeface="宋体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6A45B5-3A76-4291-8F00-E6A5724C094C}" type="slidenum">
              <a:rPr lang="ru-RU" smtClean="0">
                <a:latin typeface="Arial" charset="0"/>
                <a:ea typeface="宋体"/>
                <a:cs typeface="宋体"/>
              </a:rPr>
              <a:pPr/>
              <a:t>1</a:t>
            </a:fld>
            <a:endParaRPr lang="ru-RU" smtClean="0">
              <a:latin typeface="Arial" charset="0"/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3818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38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7145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0" y="17145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17145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elhoztehn-posh.edu.yar.ru/" TargetMode="External"/><Relationship Id="rId2" Type="http://schemas.openxmlformats.org/officeDocument/2006/relationships/hyperlink" Target="mailto:pshk_dir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public558802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3452" y="251520"/>
            <a:ext cx="6844547" cy="43924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en-US" sz="5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altLang="en-US" sz="5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5000" i="1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altLang="en-US" sz="5000" i="1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Информационное</a:t>
            </a:r>
            <a:b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издание </a:t>
            </a:r>
            <a:b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i="1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ПОЗИТИВ</a:t>
            </a:r>
            <a:endParaRPr lang="zh-CN" altLang="en-US" sz="4000" kern="1200" dirty="0">
              <a:ln w="9000" cmpd="sng">
                <a:noFill/>
                <a:prstDash val="solid"/>
              </a:ln>
              <a:gradFill>
                <a:gsLst>
                  <a:gs pos="0">
                    <a:srgbClr val="C00000"/>
                  </a:gs>
                  <a:gs pos="43000">
                    <a:srgbClr val="A20000"/>
                  </a:gs>
                  <a:gs pos="100000">
                    <a:srgbClr val="860000"/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62" name="副标题 2"/>
          <p:cNvSpPr>
            <a:spLocks noGrp="1"/>
          </p:cNvSpPr>
          <p:nvPr>
            <p:ph type="subTitle" idx="4294967295"/>
          </p:nvPr>
        </p:nvSpPr>
        <p:spPr>
          <a:xfrm>
            <a:off x="1517650" y="7956550"/>
            <a:ext cx="5329238" cy="857250"/>
          </a:xfrm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en-US" sz="2400" smtClean="0">
                <a:solidFill>
                  <a:srgbClr val="3B3721"/>
                </a:solidFill>
              </a:rPr>
              <a:t>Выпуск № 35. Ноябрь 2018 г.</a:t>
            </a:r>
            <a:endParaRPr lang="zh-CN" altLang="en-US" sz="2400" smtClean="0">
              <a:solidFill>
                <a:srgbClr val="3B3721"/>
              </a:solidFill>
            </a:endParaRPr>
          </a:p>
        </p:txBody>
      </p:sp>
      <p:sp>
        <p:nvSpPr>
          <p:cNvPr id="15363" name="副标题 2"/>
          <p:cNvSpPr txBox="1">
            <a:spLocks/>
          </p:cNvSpPr>
          <p:nvPr/>
        </p:nvSpPr>
        <p:spPr bwMode="auto">
          <a:xfrm>
            <a:off x="44450" y="5580063"/>
            <a:ext cx="36718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ru-RU" altLang="en-US" sz="2400">
                <a:solidFill>
                  <a:srgbClr val="3B3721"/>
                </a:solidFill>
                <a:latin typeface="Calibri" pitchFamily="34" charset="0"/>
              </a:rPr>
              <a:t>Пошехонский</a:t>
            </a:r>
          </a:p>
          <a:p>
            <a:pPr algn="ctr">
              <a:buFont typeface="Arial" charset="0"/>
              <a:buNone/>
            </a:pPr>
            <a:r>
              <a:rPr lang="en-US" altLang="en-US" sz="2400">
                <a:solidFill>
                  <a:srgbClr val="3B3721"/>
                </a:solidFill>
                <a:latin typeface="Calibri" pitchFamily="34" charset="0"/>
              </a:rPr>
              <a:t>а</a:t>
            </a:r>
            <a:r>
              <a:rPr lang="ru-RU" altLang="en-US" sz="2400">
                <a:solidFill>
                  <a:srgbClr val="3B3721"/>
                </a:solidFill>
                <a:latin typeface="Calibri" pitchFamily="34" charset="0"/>
              </a:rPr>
              <a:t>грарно-политехнический колледж</a:t>
            </a:r>
          </a:p>
          <a:p>
            <a:pPr algn="ctr">
              <a:buFont typeface="Arial" charset="0"/>
              <a:buNone/>
            </a:pPr>
            <a:endParaRPr lang="ru-RU" altLang="en-US" sz="2800">
              <a:solidFill>
                <a:srgbClr val="3B3721"/>
              </a:solidFill>
              <a:latin typeface="Calibri" pitchFamily="34" charset="0"/>
            </a:endParaRP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4813" y="206375"/>
            <a:ext cx="14208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6172200" cy="1062038"/>
          </a:xfrm>
        </p:spPr>
        <p:txBody>
          <a:bodyPr/>
          <a:lstStyle/>
          <a:p>
            <a:pPr algn="ctr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Неделя правовой грамотности</a:t>
            </a:r>
            <a:endParaRPr lang="ru-RU" sz="3000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6858000" cy="80724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14 ноября в рамках недели правовой грамотности работала Детская общественная приемная ТКПН  и ЗП. Прием вели :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секретарь комиссии по делам несовершеннолетних – Куликова Анна Георгиевна;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представитель центральной районной больницы Пошехонского Муниципального района – Пивоварова Надежда Павловна;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директор МУ САМ – Бухмарёва Ольга Николаевна;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начальник отдела – старший судебный пристав – Удалова Екатерина Николаевна. 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	Студенты задавали интересующие их вопросы и получали исчерпывающие ответы.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pic>
        <p:nvPicPr>
          <p:cNvPr id="4" name="Рисунок 3" descr="IMG_20181114_121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5572125"/>
            <a:ext cx="4286250" cy="321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6172200" cy="776288"/>
          </a:xfrm>
        </p:spPr>
        <p:txBody>
          <a:bodyPr/>
          <a:lstStyle/>
          <a:p>
            <a:pPr algn="ctr"/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V региональный чемпионат "Молодые профессионалы" WorldSkills Russia Ярославской области!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6643688" cy="7572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23.11.2018 года состоялось закрытие V регионального чемпионата «Молодые профессионалы»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WorldSkills Russia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Ярославской области!</a:t>
            </a:r>
          </a:p>
          <a:p>
            <a:pPr algn="just"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		Студенты колледжа Толмачев Дмитрий и Переслегин Дмитрий под руководством опытного педагога Кукушкиной Галины Павловны стали серебряными призерами в компетенции "Ландшафтный дизайн".</a:t>
            </a:r>
          </a:p>
          <a:p>
            <a:pPr algn="just"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		Поздравляем ребят с достигнутыми результатами, приобретенным опытом и желаем дальнейшего профессионального роста!</a:t>
            </a:r>
          </a:p>
        </p:txBody>
      </p:sp>
      <p:pic>
        <p:nvPicPr>
          <p:cNvPr id="6" name="Рисунок 5" descr="ohoFsDHnrI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929313"/>
            <a:ext cx="3214688" cy="241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OZ6LopPocQ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5857875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85750" y="-142875"/>
            <a:ext cx="6172200" cy="928688"/>
          </a:xfrm>
        </p:spPr>
        <p:txBody>
          <a:bodyPr/>
          <a:lstStyle/>
          <a:p>
            <a:pPr algn="ctr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Литературная страничка посвященная Дню матери!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6858000" cy="85010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День матери — лучший праздник на свете,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Когда матерей благодарные дети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Поздравить желают с заслуженным днем,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Удачи и света всегда и во всем!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Спасибо, родные, вам всем от души,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Пусть все исполняются ваши мечты,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Вы жизни, не жалея, себя нам дарили,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Тепло и любовь мы от вас получили.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Дай Бог, вам, здоровья и много добра,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Пусть светлою будет ваша судьба,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Пусть дети всегда обожают и любят,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 пусть же про вас никогда не забудут!</a:t>
            </a:r>
          </a:p>
          <a:p>
            <a:pPr algn="ctr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Кокоркина Мария ДО-31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	Мамой очень трудно быть,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Всех понять и все простить,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Весь дом держится на ней,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Никого ведь нет главней!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Пожелаем мы всем мамам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Быть всегда спокойной самой,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Сил, терпение иметь,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Никогда чтоб не болеть,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Чтобы дети вас ценили,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Бесконечно чтоб любили,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Нет ведь ничего прочней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Связи мам и их детей!</a:t>
            </a:r>
          </a:p>
          <a:p>
            <a:pPr algn="ctr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Кузнецова Надежда ДО-21</a:t>
            </a:r>
          </a:p>
          <a:p>
            <a:pPr algn="ctr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" name="Рисунок 3" descr="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1785938"/>
            <a:ext cx="1714500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en_materi_kartinki_13_01064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0" y="4500563"/>
            <a:ext cx="1857375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6643688"/>
            <a:ext cx="2071688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6172200" cy="561975"/>
          </a:xfrm>
        </p:spPr>
        <p:txBody>
          <a:bodyPr/>
          <a:lstStyle/>
          <a:p>
            <a:pPr algn="ctr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Осенний призыв</a:t>
            </a:r>
            <a:endParaRPr lang="ru-RU" sz="3000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6858000" cy="80724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27 ноября 2018 года на базе ГПОУ ЯО Пошехонского аграрно-политехнического колледжа состоялись молодежные патриотические соревнования «Осенний призыв».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Пошехонский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аграрно-политехнический колледж представляли 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«Крутые перцы» заняла 3 место!</a:t>
            </a:r>
          </a:p>
        </p:txBody>
      </p:sp>
      <p:pic>
        <p:nvPicPr>
          <p:cNvPr id="4" name="Рисунок 3" descr="EfihARWHnH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32" y="4214810"/>
            <a:ext cx="2143116" cy="285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xPwXJVsBd4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42" y="4143372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qn6icQAc7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22" y="5857884"/>
            <a:ext cx="3071810" cy="230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0"/>
            <a:ext cx="6172200" cy="1062037"/>
          </a:xfrm>
        </p:spPr>
        <p:txBody>
          <a:bodyPr/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День работника сельского хозяйства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14"/>
            <a:ext cx="6858000" cy="653417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ноября 2018 года в КЗЦ «Миллениум», ГПОУ ЯО Пошехонский аграрно-политехнический колледж принял участие в концертно-выставочном мероприятии, посвященном Дню работника сельского хозяйства и перерабатывающей промышленности.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Гостями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мероприятия были министр сельского хозяйства РФ Дмитрий Николаевич Патрушев и губернатор Ярославской области Дмитрий Юрьевич Миронов.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BEUZEzado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8" y="4357686"/>
            <a:ext cx="6350044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188913" y="971550"/>
            <a:ext cx="6335712" cy="77771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Главный редактор: Лебедева Алёна Алексеевна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Тираж 200  экземпляров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Издательство : ГПОУ ЯО Пошехонский аграрно-политехнический колледж ©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152850 Ярославская область,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г. Пошехонье, ул. Советская, д.25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тел. (факс) (848546 ) 2-12-07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  <a:hlinkClick r:id="rId2"/>
              </a:rPr>
              <a:t>pshk_dir@mail.ru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  <a:hlinkClick r:id="rId3"/>
              </a:rPr>
              <a:t>http://selhoztehn-posh.edu.yar.ru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группа в ВК: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  <a:hlinkClick r:id="rId4"/>
              </a:rPr>
              <a:t>https://vk.com/public55880230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Газета 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6172200" cy="1062038"/>
          </a:xfrm>
        </p:spPr>
        <p:txBody>
          <a:bodyPr/>
          <a:lstStyle/>
          <a:p>
            <a:pPr algn="ctr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Большой этнографический диктант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6858000" cy="8001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 ноября в канун Дня народного единства пошехонцы вместе со всей страной писали Большой этнографический диктант. 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Площадкой для написания диктанта стал Пошехонский аграрно-политехнический колледж. Студенты волонтеры оказали помощь в организации мероприятия. 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Проверить свои знания в области этнографической грамотности решились 53 человека от 19 до 67 лет. На ответы из тридцати вопросов давалось ровно 45 минут. Многие справились гораздо раньше.</a:t>
            </a:r>
          </a:p>
        </p:txBody>
      </p:sp>
      <p:pic>
        <p:nvPicPr>
          <p:cNvPr id="4" name="Рисунок 3" descr="img_6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4714875"/>
            <a:ext cx="2714625" cy="181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63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714875"/>
            <a:ext cx="2714625" cy="181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63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813" y="6715125"/>
            <a:ext cx="3214687" cy="2144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57188" y="-142875"/>
            <a:ext cx="6172200" cy="1062038"/>
          </a:xfrm>
        </p:spPr>
        <p:txBody>
          <a:bodyPr/>
          <a:lstStyle/>
          <a:p>
            <a:pPr algn="ctr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6858000" cy="828675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	В последний месяц осени, 4 ноября, в России отмечается государственный праздник - День народного единства. В этот же день отмечается праздник Казанской иконы Божией Матери, которая почитается на Руси как святыня, оберегающая Русскую землю от нашествий иноплеменников.</a:t>
            </a:r>
          </a:p>
          <a:p>
            <a:pPr algn="just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	В преддверии праздника Дня народного единства прошел открытый классный час в Центральной районной библиотеке. </a:t>
            </a:r>
          </a:p>
          <a:p>
            <a:pPr algn="just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	Студентам было рассказано об истории происхождения праздника, проведена интеллектуальная игра «Мы едины!» и викторина «Государственные праздники». Так же был проведен конкурс – «Знатоки истории». </a:t>
            </a:r>
          </a:p>
        </p:txBody>
      </p:sp>
      <p:pic>
        <p:nvPicPr>
          <p:cNvPr id="5" name="Рисунок 4" descr="IMG_20181031_1008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2125"/>
            <a:ext cx="3214688" cy="215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0181031_100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25" y="5429250"/>
            <a:ext cx="4000500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6172200" cy="1062038"/>
          </a:xfrm>
        </p:spPr>
        <p:txBody>
          <a:bodyPr/>
          <a:lstStyle/>
          <a:p>
            <a:pPr algn="ctr"/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Расписание спортивных секций и творческих занятий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42900" y="1143000"/>
            <a:ext cx="6172200" cy="66055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Секция по волейболу </a:t>
            </a:r>
          </a:p>
          <a:p>
            <a:pPr algn="just">
              <a:buFont typeface="Arial" charset="0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Тренировки проходят в спортивном зале колледжа: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Вторник 18:45;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Четверг 18:00.</a:t>
            </a:r>
          </a:p>
          <a:p>
            <a:pPr>
              <a:buFont typeface="Arial" charset="0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Продолжительность тренировок составляет 1 час 30 минут. Сейчас секцию посещают 15 студентов. Тренер волейбольной команды Яблоков Александр Алексеевич.</a:t>
            </a:r>
          </a:p>
        </p:txBody>
      </p:sp>
      <p:pic>
        <p:nvPicPr>
          <p:cNvPr id="4" name="Рисунок 3" descr="0spuZp0Ll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25" y="5715000"/>
            <a:ext cx="4929188" cy="316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42900" y="214313"/>
            <a:ext cx="6172200" cy="75342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Секция по теннису </a:t>
            </a:r>
          </a:p>
          <a:p>
            <a:pPr algn="just">
              <a:buFont typeface="Arial" charset="0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Тренировки проходят в спортивном зале колледжа: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Вторник 17:00;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Пятница 16:00.</a:t>
            </a:r>
          </a:p>
          <a:p>
            <a:pPr>
              <a:buFont typeface="Arial" charset="0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Продолжительность тренировок составляет 2 часа. Сейчас секцию посещают 12 начинающих игроков. Тренер теннисной команды Емельянов Сергей Васильевич.</a:t>
            </a:r>
          </a:p>
          <a:p>
            <a:pPr algn="just"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81113_1728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4643438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42900" y="357188"/>
            <a:ext cx="6515100" cy="7391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Танцевальная группа 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проходят в актовом зале колледжа: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Четверг 20:45.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занятий составляет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часа. Состав танцевальной группы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– 14 человек. Хореограф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Мосулина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Вера Юрьевна.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opoboi.com-80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04" y="4714876"/>
            <a:ext cx="6072206" cy="3420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342900" y="357188"/>
            <a:ext cx="6172200" cy="84296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Вокальная студия «Созвездие»</a:t>
            </a:r>
          </a:p>
          <a:p>
            <a:pPr algn="just">
              <a:buFont typeface="Arial" charset="0"/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Занятия проходят в актовом зале колледжа: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Вторник 18:00;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Четверг 18:00.</a:t>
            </a:r>
          </a:p>
          <a:p>
            <a:pPr algn="just">
              <a:buFont typeface="Arial" charset="0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Продолжительность занятий составляет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 час 30 минут.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Сейчас вокальную студию «Созвездие»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посещают 3 студента. Руководитель вокальной студии Кошкина Ольга Александровна.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70x0_ARbDikmCZQAZmAXRKJTSPaXCq4bpzzSZ___jpg____4_0b0c1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22" y="5286380"/>
            <a:ext cx="5143512" cy="330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6172200" cy="1062038"/>
          </a:xfrm>
        </p:spPr>
        <p:txBody>
          <a:bodyPr/>
          <a:lstStyle/>
          <a:p>
            <a:pPr algn="ctr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Неделя правовой грамотности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6858000" cy="82153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	12 ноября в Пошехонском аграрно - политехническом колледже специалистами МУ «Социальное агентство молодёжи» Пошехонского МР совместно со специалистом ТКДН и ЗП была проведена игра «Я люблю тебя, жизнь» в рамках Областной акции «Дни единых действий», посвященная Международному дню отказа от курения. Игра прошла в уютной атмосфере, ребятам было предложено разделиться на пять команд и пройти испытания, которые они прошли с большим интересом и азартом. По итогам игры определилась команда – победитель «Спортсмены». Всем ребятам спасибо за участие, будем ждать новых встреч!</a:t>
            </a:r>
          </a:p>
        </p:txBody>
      </p:sp>
      <p:pic>
        <p:nvPicPr>
          <p:cNvPr id="4" name="Рисунок 3" descr="QdfL3RlgLv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8" y="4786313"/>
            <a:ext cx="3357562" cy="251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vqnotr-gQ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8" y="485775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iFmygfqPZ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6643688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6172200" cy="1062038"/>
          </a:xfrm>
        </p:spPr>
        <p:txBody>
          <a:bodyPr/>
          <a:lstStyle/>
          <a:p>
            <a:pPr algn="ctr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Неделя правовой грамотности</a:t>
            </a:r>
            <a:endParaRPr lang="ru-RU" sz="3000" smtClean="0"/>
          </a:p>
        </p:txBody>
      </p:sp>
      <p:sp>
        <p:nvSpPr>
          <p:cNvPr id="24578" name="Содержимое 4"/>
          <p:cNvSpPr>
            <a:spLocks noGrp="1"/>
          </p:cNvSpPr>
          <p:nvPr>
            <p:ph idx="1"/>
          </p:nvPr>
        </p:nvSpPr>
        <p:spPr>
          <a:xfrm>
            <a:off x="0" y="1071563"/>
            <a:ext cx="6643688" cy="8072437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/>
              <a:t>		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13 ноября в кинотеатре Юбилейный проходил студенческий кинофестиваль ВГИК. В ходе просмотра 6 предложенных фильмов, студенты должны были оценить фильмы по десятибалльной шкале. Наибольшее впечатление на студентов произвели фильмы: «Третий дубль» и «Сплошной забор из профнастила». 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	В фильме «Третий 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дубль» рассказывается о 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конфликте режиссера и 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актера на съемочной 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площадке.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	«Сплошной забор из профнастила» фильм про забытых людей, униженных нищетой, живущих под нескончаемый звук телевизора от страха остаться в одиночестве. Старые основы деревни, такие как труд, взаимопомощь, гостеприимство порушены.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Сплошные заборы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снаружи и в сердцах. </a:t>
            </a:r>
          </a:p>
        </p:txBody>
      </p:sp>
      <p:pic>
        <p:nvPicPr>
          <p:cNvPr id="6" name="Рисунок 5" descr="IMG_20181113_140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3071813"/>
            <a:ext cx="3314700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1">
  <a:themeElements>
    <a:clrScheme name="2_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1">
      <a:majorFont>
        <a:latin typeface="Calibri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/>
            <a:cs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/>
            <a:cs typeface="宋体"/>
          </a:defRPr>
        </a:defPPr>
      </a:lstStyle>
    </a:lnDef>
  </a:objectDefaults>
  <a:extraClrSchemeLst>
    <a:extraClrScheme>
      <a:clrScheme name="2_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231</Words>
  <Application>Microsoft Office PowerPoint</Application>
  <PresentationFormat>Экран (4:3)</PresentationFormat>
  <Paragraphs>77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2_1</vt:lpstr>
      <vt:lpstr>  Информационное издание    ПОЗИТИВ</vt:lpstr>
      <vt:lpstr>Большой этнографический диктант</vt:lpstr>
      <vt:lpstr>День народного единства</vt:lpstr>
      <vt:lpstr>Расписание спортивных секций и творческих занятий</vt:lpstr>
      <vt:lpstr> </vt:lpstr>
      <vt:lpstr> </vt:lpstr>
      <vt:lpstr> </vt:lpstr>
      <vt:lpstr>Неделя правовой грамотности</vt:lpstr>
      <vt:lpstr>Неделя правовой грамотности</vt:lpstr>
      <vt:lpstr>Неделя правовой грамотности</vt:lpstr>
      <vt:lpstr>V региональный чемпионат "Молодые профессионалы" WorldSkills Russia Ярославской области!</vt:lpstr>
      <vt:lpstr>Литературная страничка посвященная Дню матери!</vt:lpstr>
      <vt:lpstr>Осенний призыв</vt:lpstr>
      <vt:lpstr>День работника сельского хозяйства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         in Mathematics</dc:title>
  <dc:subject>Education PowerPoint Template</dc:subject>
  <dc:creator>Admin</dc:creator>
  <cp:keywords>Education PowerPoint Template</cp:keywords>
  <dc:description>Copyright © Wondershare Software Co., Ltd. All Rights Reserved.</dc:description>
  <cp:lastModifiedBy>Admin</cp:lastModifiedBy>
  <cp:revision>213</cp:revision>
  <dcterms:created xsi:type="dcterms:W3CDTF">2010-02-18T18:31:57Z</dcterms:created>
  <dcterms:modified xsi:type="dcterms:W3CDTF">2018-12-10T13:41:36Z</dcterms:modified>
  <cp:category>Education</cp:category>
</cp:coreProperties>
</file>