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79" r:id="rId3"/>
    <p:sldId id="257" r:id="rId4"/>
    <p:sldId id="289" r:id="rId5"/>
    <p:sldId id="261" r:id="rId6"/>
    <p:sldId id="278" r:id="rId7"/>
    <p:sldId id="284" r:id="rId8"/>
    <p:sldId id="277" r:id="rId9"/>
    <p:sldId id="290" r:id="rId10"/>
    <p:sldId id="280" r:id="rId11"/>
    <p:sldId id="285" r:id="rId12"/>
    <p:sldId id="286" r:id="rId13"/>
    <p:sldId id="287" r:id="rId14"/>
    <p:sldId id="288" r:id="rId15"/>
    <p:sldId id="260" r:id="rId16"/>
  </p:sldIdLst>
  <p:sldSz cx="6858000" cy="9144000" type="screen4x3"/>
  <p:notesSz cx="7104063" cy="10234613"/>
  <p:defaultTextStyle>
    <a:defPPr>
      <a:defRPr lang="zh-CN"/>
    </a:defPPr>
    <a:lvl1pPr algn="l" rtl="0" fontAlgn="base">
      <a:spcBef>
        <a:spcPct val="0"/>
      </a:spcBef>
      <a:spcAft>
        <a:spcPct val="0"/>
      </a:spcAft>
      <a:defRPr kern="1200">
        <a:solidFill>
          <a:schemeClr val="tx1"/>
        </a:solidFill>
        <a:latin typeface="Arial" charset="0"/>
        <a:ea typeface="宋体"/>
        <a:cs typeface="宋体"/>
      </a:defRPr>
    </a:lvl1pPr>
    <a:lvl2pPr marL="457200" algn="l" rtl="0" fontAlgn="base">
      <a:spcBef>
        <a:spcPct val="0"/>
      </a:spcBef>
      <a:spcAft>
        <a:spcPct val="0"/>
      </a:spcAft>
      <a:defRPr kern="1200">
        <a:solidFill>
          <a:schemeClr val="tx1"/>
        </a:solidFill>
        <a:latin typeface="Arial" charset="0"/>
        <a:ea typeface="宋体"/>
        <a:cs typeface="宋体"/>
      </a:defRPr>
    </a:lvl2pPr>
    <a:lvl3pPr marL="914400" algn="l" rtl="0" fontAlgn="base">
      <a:spcBef>
        <a:spcPct val="0"/>
      </a:spcBef>
      <a:spcAft>
        <a:spcPct val="0"/>
      </a:spcAft>
      <a:defRPr kern="1200">
        <a:solidFill>
          <a:schemeClr val="tx1"/>
        </a:solidFill>
        <a:latin typeface="Arial" charset="0"/>
        <a:ea typeface="宋体"/>
        <a:cs typeface="宋体"/>
      </a:defRPr>
    </a:lvl3pPr>
    <a:lvl4pPr marL="1371600" algn="l" rtl="0" fontAlgn="base">
      <a:spcBef>
        <a:spcPct val="0"/>
      </a:spcBef>
      <a:spcAft>
        <a:spcPct val="0"/>
      </a:spcAft>
      <a:defRPr kern="1200">
        <a:solidFill>
          <a:schemeClr val="tx1"/>
        </a:solidFill>
        <a:latin typeface="Arial" charset="0"/>
        <a:ea typeface="宋体"/>
        <a:cs typeface="宋体"/>
      </a:defRPr>
    </a:lvl4pPr>
    <a:lvl5pPr marL="1828800" algn="l" rtl="0" fontAlgn="base">
      <a:spcBef>
        <a:spcPct val="0"/>
      </a:spcBef>
      <a:spcAft>
        <a:spcPct val="0"/>
      </a:spcAft>
      <a:defRPr kern="1200">
        <a:solidFill>
          <a:schemeClr val="tx1"/>
        </a:solidFill>
        <a:latin typeface="Arial" charset="0"/>
        <a:ea typeface="宋体"/>
        <a:cs typeface="宋体"/>
      </a:defRPr>
    </a:lvl5pPr>
    <a:lvl6pPr marL="2286000" algn="l" defTabSz="914400" rtl="0" eaLnBrk="1" latinLnBrk="0" hangingPunct="1">
      <a:defRPr kern="1200">
        <a:solidFill>
          <a:schemeClr val="tx1"/>
        </a:solidFill>
        <a:latin typeface="Arial" charset="0"/>
        <a:ea typeface="宋体"/>
        <a:cs typeface="宋体"/>
      </a:defRPr>
    </a:lvl6pPr>
    <a:lvl7pPr marL="2743200" algn="l" defTabSz="914400" rtl="0" eaLnBrk="1" latinLnBrk="0" hangingPunct="1">
      <a:defRPr kern="1200">
        <a:solidFill>
          <a:schemeClr val="tx1"/>
        </a:solidFill>
        <a:latin typeface="Arial" charset="0"/>
        <a:ea typeface="宋体"/>
        <a:cs typeface="宋体"/>
      </a:defRPr>
    </a:lvl7pPr>
    <a:lvl8pPr marL="3200400" algn="l" defTabSz="914400" rtl="0" eaLnBrk="1" latinLnBrk="0" hangingPunct="1">
      <a:defRPr kern="1200">
        <a:solidFill>
          <a:schemeClr val="tx1"/>
        </a:solidFill>
        <a:latin typeface="Arial" charset="0"/>
        <a:ea typeface="宋体"/>
        <a:cs typeface="宋体"/>
      </a:defRPr>
    </a:lvl8pPr>
    <a:lvl9pPr marL="3657600" algn="l" defTabSz="914400" rtl="0" eaLnBrk="1" latinLnBrk="0" hangingPunct="1">
      <a:defRPr kern="1200">
        <a:solidFill>
          <a:schemeClr val="tx1"/>
        </a:solidFill>
        <a:latin typeface="Arial" charset="0"/>
        <a:ea typeface="宋体"/>
        <a:cs typeface="宋体"/>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721"/>
    <a:srgbClr val="A20000"/>
    <a:srgbClr val="860000"/>
    <a:srgbClr val="B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94709" autoAdjust="0"/>
  </p:normalViewPr>
  <p:slideViewPr>
    <p:cSldViewPr>
      <p:cViewPr>
        <p:scale>
          <a:sx n="66" d="100"/>
          <a:sy n="66" d="100"/>
        </p:scale>
        <p:origin x="-696" y="56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78163" cy="512763"/>
          </a:xfrm>
          <a:prstGeom prst="rect">
            <a:avLst/>
          </a:prstGeom>
        </p:spPr>
        <p:txBody>
          <a:bodyPr vert="horz" lIns="95518" tIns="47760" rIns="95518" bIns="47760" rtlCol="0"/>
          <a:lstStyle>
            <a:lvl1pPr algn="l">
              <a:defRPr sz="1300">
                <a:latin typeface="Arial" pitchFamily="34" charset="0"/>
                <a:ea typeface="宋体" pitchFamily="2" charset="-122"/>
                <a:cs typeface="+mn-cs"/>
              </a:defRPr>
            </a:lvl1pPr>
          </a:lstStyle>
          <a:p>
            <a:pPr>
              <a:defRPr/>
            </a:pPr>
            <a:endParaRPr lang="ru-RU"/>
          </a:p>
        </p:txBody>
      </p:sp>
      <p:sp>
        <p:nvSpPr>
          <p:cNvPr id="3" name="Дата 2"/>
          <p:cNvSpPr>
            <a:spLocks noGrp="1"/>
          </p:cNvSpPr>
          <p:nvPr>
            <p:ph type="dt" sz="quarter" idx="1"/>
          </p:nvPr>
        </p:nvSpPr>
        <p:spPr>
          <a:xfrm>
            <a:off x="4024313" y="0"/>
            <a:ext cx="3078162" cy="512763"/>
          </a:xfrm>
          <a:prstGeom prst="rect">
            <a:avLst/>
          </a:prstGeom>
        </p:spPr>
        <p:txBody>
          <a:bodyPr vert="horz" lIns="95518" tIns="47760" rIns="95518" bIns="47760" rtlCol="0"/>
          <a:lstStyle>
            <a:lvl1pPr algn="r">
              <a:defRPr sz="1300" smtClean="0">
                <a:latin typeface="Arial" pitchFamily="34" charset="0"/>
                <a:ea typeface="宋体" pitchFamily="2" charset="-122"/>
                <a:cs typeface="+mn-cs"/>
              </a:defRPr>
            </a:lvl1pPr>
          </a:lstStyle>
          <a:p>
            <a:pPr>
              <a:defRPr/>
            </a:pPr>
            <a:fld id="{9145F2C4-B779-4106-9C42-55271F7BC51B}" type="datetimeFigureOut">
              <a:rPr lang="ru-RU"/>
              <a:pPr>
                <a:defRPr/>
              </a:pPr>
              <a:t>14.02.2018</a:t>
            </a:fld>
            <a:endParaRPr lang="ru-RU"/>
          </a:p>
        </p:txBody>
      </p:sp>
      <p:sp>
        <p:nvSpPr>
          <p:cNvPr id="4" name="Нижний колонтитул 3"/>
          <p:cNvSpPr>
            <a:spLocks noGrp="1"/>
          </p:cNvSpPr>
          <p:nvPr>
            <p:ph type="ftr" sz="quarter" idx="2"/>
          </p:nvPr>
        </p:nvSpPr>
        <p:spPr>
          <a:xfrm>
            <a:off x="0" y="9720263"/>
            <a:ext cx="3078163" cy="512762"/>
          </a:xfrm>
          <a:prstGeom prst="rect">
            <a:avLst/>
          </a:prstGeom>
        </p:spPr>
        <p:txBody>
          <a:bodyPr vert="horz" lIns="95518" tIns="47760" rIns="95518" bIns="47760" rtlCol="0" anchor="b"/>
          <a:lstStyle>
            <a:lvl1pPr algn="l">
              <a:defRPr sz="1300">
                <a:latin typeface="Arial" pitchFamily="34" charset="0"/>
                <a:ea typeface="宋体" pitchFamily="2" charset="-122"/>
                <a:cs typeface="+mn-cs"/>
              </a:defRPr>
            </a:lvl1pPr>
          </a:lstStyle>
          <a:p>
            <a:pPr>
              <a:defRPr/>
            </a:pPr>
            <a:endParaRPr lang="ru-RU"/>
          </a:p>
        </p:txBody>
      </p:sp>
      <p:sp>
        <p:nvSpPr>
          <p:cNvPr id="5" name="Номер слайда 4"/>
          <p:cNvSpPr>
            <a:spLocks noGrp="1"/>
          </p:cNvSpPr>
          <p:nvPr>
            <p:ph type="sldNum" sz="quarter" idx="3"/>
          </p:nvPr>
        </p:nvSpPr>
        <p:spPr>
          <a:xfrm>
            <a:off x="4024313" y="9720263"/>
            <a:ext cx="3078162" cy="512762"/>
          </a:xfrm>
          <a:prstGeom prst="rect">
            <a:avLst/>
          </a:prstGeom>
        </p:spPr>
        <p:txBody>
          <a:bodyPr vert="horz" lIns="95518" tIns="47760" rIns="95518" bIns="47760" rtlCol="0" anchor="b"/>
          <a:lstStyle>
            <a:lvl1pPr algn="r">
              <a:defRPr sz="1300" smtClean="0">
                <a:latin typeface="Arial" pitchFamily="34" charset="0"/>
                <a:ea typeface="宋体" pitchFamily="2" charset="-122"/>
                <a:cs typeface="+mn-cs"/>
              </a:defRPr>
            </a:lvl1pPr>
          </a:lstStyle>
          <a:p>
            <a:pPr>
              <a:defRPr/>
            </a:pPr>
            <a:fld id="{227062B4-673A-43E0-8FCB-CDF86A4DBDC4}" type="slidenum">
              <a:rPr lang="ru-RU"/>
              <a:pPr>
                <a:defRPr/>
              </a:pPr>
              <a:t>‹#›</a:t>
            </a:fld>
            <a:endParaRPr lang="ru-RU"/>
          </a:p>
        </p:txBody>
      </p:sp>
    </p:spTree>
    <p:extLst>
      <p:ext uri="{BB962C8B-B14F-4D97-AF65-F5344CB8AC3E}">
        <p14:creationId xmlns:p14="http://schemas.microsoft.com/office/powerpoint/2010/main" val="2332771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78163" cy="512763"/>
          </a:xfrm>
          <a:prstGeom prst="rect">
            <a:avLst/>
          </a:prstGeom>
        </p:spPr>
        <p:txBody>
          <a:bodyPr vert="horz" lIns="95518" tIns="47760" rIns="95518" bIns="47760" rtlCol="0"/>
          <a:lstStyle>
            <a:lvl1pPr algn="l">
              <a:defRPr sz="1300">
                <a:latin typeface="Arial" pitchFamily="34" charset="0"/>
                <a:ea typeface="宋体" pitchFamily="2" charset="-122"/>
                <a:cs typeface="+mn-cs"/>
              </a:defRPr>
            </a:lvl1pPr>
          </a:lstStyle>
          <a:p>
            <a:pPr>
              <a:defRPr/>
            </a:pPr>
            <a:endParaRPr lang="ru-RU"/>
          </a:p>
        </p:txBody>
      </p:sp>
      <p:sp>
        <p:nvSpPr>
          <p:cNvPr id="3" name="Дата 2"/>
          <p:cNvSpPr>
            <a:spLocks noGrp="1"/>
          </p:cNvSpPr>
          <p:nvPr>
            <p:ph type="dt" idx="1"/>
          </p:nvPr>
        </p:nvSpPr>
        <p:spPr>
          <a:xfrm>
            <a:off x="4024313" y="0"/>
            <a:ext cx="3078162" cy="512763"/>
          </a:xfrm>
          <a:prstGeom prst="rect">
            <a:avLst/>
          </a:prstGeom>
        </p:spPr>
        <p:txBody>
          <a:bodyPr vert="horz" lIns="95518" tIns="47760" rIns="95518" bIns="47760" rtlCol="0"/>
          <a:lstStyle>
            <a:lvl1pPr algn="r">
              <a:defRPr sz="1300" smtClean="0">
                <a:latin typeface="Arial" pitchFamily="34" charset="0"/>
                <a:ea typeface="宋体" pitchFamily="2" charset="-122"/>
                <a:cs typeface="+mn-cs"/>
              </a:defRPr>
            </a:lvl1pPr>
          </a:lstStyle>
          <a:p>
            <a:pPr>
              <a:defRPr/>
            </a:pPr>
            <a:fld id="{60660C65-F27C-48CB-AB3A-9C621AFF79D4}" type="datetimeFigureOut">
              <a:rPr lang="ru-RU"/>
              <a:pPr>
                <a:defRPr/>
              </a:pPr>
              <a:t>14.02.2018</a:t>
            </a:fld>
            <a:endParaRPr lang="ru-RU"/>
          </a:p>
        </p:txBody>
      </p:sp>
      <p:sp>
        <p:nvSpPr>
          <p:cNvPr id="4" name="Образ слайда 3"/>
          <p:cNvSpPr>
            <a:spLocks noGrp="1" noRot="1" noChangeAspect="1"/>
          </p:cNvSpPr>
          <p:nvPr>
            <p:ph type="sldImg" idx="2"/>
          </p:nvPr>
        </p:nvSpPr>
        <p:spPr>
          <a:xfrm>
            <a:off x="2112963" y="768350"/>
            <a:ext cx="2878137" cy="3836988"/>
          </a:xfrm>
          <a:prstGeom prst="rect">
            <a:avLst/>
          </a:prstGeom>
          <a:noFill/>
          <a:ln w="12700">
            <a:solidFill>
              <a:prstClr val="black"/>
            </a:solidFill>
          </a:ln>
        </p:spPr>
        <p:txBody>
          <a:bodyPr vert="horz" lIns="95518" tIns="47760" rIns="95518" bIns="47760" rtlCol="0" anchor="ctr"/>
          <a:lstStyle/>
          <a:p>
            <a:pPr lvl="0"/>
            <a:endParaRPr lang="ru-RU" noProof="0"/>
          </a:p>
        </p:txBody>
      </p:sp>
      <p:sp>
        <p:nvSpPr>
          <p:cNvPr id="5" name="Заметки 4"/>
          <p:cNvSpPr>
            <a:spLocks noGrp="1"/>
          </p:cNvSpPr>
          <p:nvPr>
            <p:ph type="body" sz="quarter" idx="3"/>
          </p:nvPr>
        </p:nvSpPr>
        <p:spPr>
          <a:xfrm>
            <a:off x="709613" y="4860925"/>
            <a:ext cx="5684837" cy="4605338"/>
          </a:xfrm>
          <a:prstGeom prst="rect">
            <a:avLst/>
          </a:prstGeom>
        </p:spPr>
        <p:txBody>
          <a:bodyPr vert="horz" lIns="95518" tIns="47760" rIns="95518" bIns="4776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720263"/>
            <a:ext cx="3078163" cy="512762"/>
          </a:xfrm>
          <a:prstGeom prst="rect">
            <a:avLst/>
          </a:prstGeom>
        </p:spPr>
        <p:txBody>
          <a:bodyPr vert="horz" lIns="95518" tIns="47760" rIns="95518" bIns="47760" rtlCol="0" anchor="b"/>
          <a:lstStyle>
            <a:lvl1pPr algn="l">
              <a:defRPr sz="1300">
                <a:latin typeface="Arial" pitchFamily="34" charset="0"/>
                <a:ea typeface="宋体" pitchFamily="2" charset="-122"/>
                <a:cs typeface="+mn-cs"/>
              </a:defRPr>
            </a:lvl1pPr>
          </a:lstStyle>
          <a:p>
            <a:pPr>
              <a:defRPr/>
            </a:pPr>
            <a:endParaRPr lang="ru-RU"/>
          </a:p>
        </p:txBody>
      </p:sp>
      <p:sp>
        <p:nvSpPr>
          <p:cNvPr id="7" name="Номер слайда 6"/>
          <p:cNvSpPr>
            <a:spLocks noGrp="1"/>
          </p:cNvSpPr>
          <p:nvPr>
            <p:ph type="sldNum" sz="quarter" idx="5"/>
          </p:nvPr>
        </p:nvSpPr>
        <p:spPr>
          <a:xfrm>
            <a:off x="4024313" y="9720263"/>
            <a:ext cx="3078162" cy="512762"/>
          </a:xfrm>
          <a:prstGeom prst="rect">
            <a:avLst/>
          </a:prstGeom>
        </p:spPr>
        <p:txBody>
          <a:bodyPr vert="horz" lIns="95518" tIns="47760" rIns="95518" bIns="47760" rtlCol="0" anchor="b"/>
          <a:lstStyle>
            <a:lvl1pPr algn="r">
              <a:defRPr sz="1300" smtClean="0">
                <a:latin typeface="Arial" pitchFamily="34" charset="0"/>
                <a:ea typeface="宋体" pitchFamily="2" charset="-122"/>
                <a:cs typeface="+mn-cs"/>
              </a:defRPr>
            </a:lvl1pPr>
          </a:lstStyle>
          <a:p>
            <a:pPr>
              <a:defRPr/>
            </a:pPr>
            <a:fld id="{F1A92C91-EAF1-495C-AAD9-23921A3532B3}" type="slidenum">
              <a:rPr lang="ru-RU"/>
              <a:pPr>
                <a:defRPr/>
              </a:pPr>
              <a:t>‹#›</a:t>
            </a:fld>
            <a:endParaRPr lang="ru-RU"/>
          </a:p>
        </p:txBody>
      </p:sp>
    </p:spTree>
    <p:extLst>
      <p:ext uri="{BB962C8B-B14F-4D97-AF65-F5344CB8AC3E}">
        <p14:creationId xmlns:p14="http://schemas.microsoft.com/office/powerpoint/2010/main" val="9539898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宋体"/>
      </a:defRPr>
    </a:lvl1pPr>
    <a:lvl2pPr marL="457200" algn="l" rtl="0" fontAlgn="base">
      <a:spcBef>
        <a:spcPct val="30000"/>
      </a:spcBef>
      <a:spcAft>
        <a:spcPct val="0"/>
      </a:spcAft>
      <a:defRPr sz="1200" kern="1200">
        <a:solidFill>
          <a:schemeClr val="tx1"/>
        </a:solidFill>
        <a:latin typeface="+mn-lt"/>
        <a:ea typeface="+mn-ea"/>
        <a:cs typeface="宋体"/>
      </a:defRPr>
    </a:lvl2pPr>
    <a:lvl3pPr marL="914400" algn="l" rtl="0" fontAlgn="base">
      <a:spcBef>
        <a:spcPct val="30000"/>
      </a:spcBef>
      <a:spcAft>
        <a:spcPct val="0"/>
      </a:spcAft>
      <a:defRPr sz="1200" kern="1200">
        <a:solidFill>
          <a:schemeClr val="tx1"/>
        </a:solidFill>
        <a:latin typeface="+mn-lt"/>
        <a:ea typeface="+mn-ea"/>
        <a:cs typeface="宋体"/>
      </a:defRPr>
    </a:lvl3pPr>
    <a:lvl4pPr marL="1371600" algn="l" rtl="0" fontAlgn="base">
      <a:spcBef>
        <a:spcPct val="30000"/>
      </a:spcBef>
      <a:spcAft>
        <a:spcPct val="0"/>
      </a:spcAft>
      <a:defRPr sz="1200" kern="1200">
        <a:solidFill>
          <a:schemeClr val="tx1"/>
        </a:solidFill>
        <a:latin typeface="+mn-lt"/>
        <a:ea typeface="+mn-ea"/>
        <a:cs typeface="宋体"/>
      </a:defRPr>
    </a:lvl4pPr>
    <a:lvl5pPr marL="1828800" algn="l" rtl="0" fontAlgn="base">
      <a:spcBef>
        <a:spcPct val="30000"/>
      </a:spcBef>
      <a:spcAft>
        <a:spcPct val="0"/>
      </a:spcAft>
      <a:defRPr sz="1200" kern="1200">
        <a:solidFill>
          <a:schemeClr val="tx1"/>
        </a:solidFill>
        <a:latin typeface="+mn-lt"/>
        <a:ea typeface="+mn-ea"/>
        <a:cs typeface="宋体"/>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Образ слайда 1"/>
          <p:cNvSpPr>
            <a:spLocks noGrp="1" noRot="1" noChangeAspect="1"/>
          </p:cNvSpPr>
          <p:nvPr>
            <p:ph type="sldImg"/>
          </p:nvPr>
        </p:nvSpPr>
        <p:spPr bwMode="auto">
          <a:noFill/>
          <a:ln>
            <a:solidFill>
              <a:srgbClr val="000000"/>
            </a:solidFill>
            <a:miter lim="800000"/>
            <a:headEnd/>
            <a:tailEnd/>
          </a:ln>
        </p:spPr>
      </p:sp>
      <p:sp>
        <p:nvSpPr>
          <p:cNvPr id="717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ea typeface="宋体"/>
            </a:endParaRPr>
          </a:p>
        </p:txBody>
      </p:sp>
      <p:sp>
        <p:nvSpPr>
          <p:cNvPr id="717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B541E8-535F-4339-9558-56BC95BD6D8F}" type="slidenum">
              <a:rPr lang="ru-RU">
                <a:latin typeface="Arial" charset="0"/>
                <a:ea typeface="宋体"/>
                <a:cs typeface="宋体"/>
              </a:rPr>
              <a:pPr/>
              <a:t>1</a:t>
            </a:fld>
            <a:endParaRPr lang="ru-RU">
              <a:latin typeface="Arial" charset="0"/>
              <a:ea typeface="宋体"/>
              <a:cs typeface="宋体"/>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Образ слайда 1"/>
          <p:cNvSpPr>
            <a:spLocks noGrp="1" noRot="1" noChangeAspect="1"/>
          </p:cNvSpPr>
          <p:nvPr>
            <p:ph type="sldImg"/>
          </p:nvPr>
        </p:nvSpPr>
        <p:spPr bwMode="auto">
          <a:noFill/>
          <a:ln>
            <a:solidFill>
              <a:srgbClr val="000000"/>
            </a:solidFill>
            <a:miter lim="800000"/>
            <a:headEnd/>
            <a:tailEnd/>
          </a:ln>
        </p:spPr>
      </p:sp>
      <p:sp>
        <p:nvSpPr>
          <p:cNvPr id="921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ea typeface="宋体"/>
            </a:endParaRPr>
          </a:p>
        </p:txBody>
      </p:sp>
      <p:sp>
        <p:nvSpPr>
          <p:cNvPr id="921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12543F-DECA-4B9C-8F61-667DAF5650E8}" type="slidenum">
              <a:rPr lang="ru-RU">
                <a:latin typeface="Arial" charset="0"/>
                <a:ea typeface="宋体"/>
                <a:cs typeface="宋体"/>
              </a:rPr>
              <a:pPr/>
              <a:t>2</a:t>
            </a:fld>
            <a:endParaRPr lang="ru-RU">
              <a:latin typeface="Arial" charset="0"/>
              <a:ea typeface="宋体"/>
              <a:cs typeface="宋体"/>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Образ слайда 1"/>
          <p:cNvSpPr>
            <a:spLocks noGrp="1" noRot="1" noChangeAspect="1"/>
          </p:cNvSpPr>
          <p:nvPr>
            <p:ph type="sldImg"/>
          </p:nvPr>
        </p:nvSpPr>
        <p:spPr bwMode="auto">
          <a:noFill/>
          <a:ln>
            <a:solidFill>
              <a:srgbClr val="000000"/>
            </a:solidFill>
            <a:miter lim="800000"/>
            <a:headEnd/>
            <a:tailEnd/>
          </a:ln>
        </p:spPr>
      </p:sp>
      <p:sp>
        <p:nvSpPr>
          <p:cNvPr id="1126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ea typeface="宋体"/>
            </a:endParaRPr>
          </a:p>
        </p:txBody>
      </p:sp>
      <p:sp>
        <p:nvSpPr>
          <p:cNvPr id="1126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8C445A-4B4A-45BE-A66E-6209AA5C28F9}" type="slidenum">
              <a:rPr lang="ru-RU">
                <a:latin typeface="Arial" charset="0"/>
                <a:ea typeface="宋体"/>
                <a:cs typeface="宋体"/>
              </a:rPr>
              <a:pPr/>
              <a:t>3</a:t>
            </a:fld>
            <a:endParaRPr lang="ru-RU">
              <a:latin typeface="Arial" charset="0"/>
              <a:ea typeface="宋体"/>
              <a:cs typeface="宋体"/>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Образ слайда 1"/>
          <p:cNvSpPr>
            <a:spLocks noGrp="1" noRot="1" noChangeAspect="1"/>
          </p:cNvSpPr>
          <p:nvPr>
            <p:ph type="sldImg"/>
          </p:nvPr>
        </p:nvSpPr>
        <p:spPr bwMode="auto">
          <a:noFill/>
          <a:ln>
            <a:solidFill>
              <a:srgbClr val="000000"/>
            </a:solidFill>
            <a:miter lim="800000"/>
            <a:headEnd/>
            <a:tailEnd/>
          </a:ln>
        </p:spPr>
      </p:sp>
      <p:sp>
        <p:nvSpPr>
          <p:cNvPr id="1331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ea typeface="宋体"/>
            </a:endParaRPr>
          </a:p>
        </p:txBody>
      </p:sp>
      <p:sp>
        <p:nvSpPr>
          <p:cNvPr id="1331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81E005-5967-446D-B509-11F3A146AD9E}" type="slidenum">
              <a:rPr lang="ru-RU">
                <a:latin typeface="Arial" charset="0"/>
                <a:ea typeface="宋体"/>
                <a:cs typeface="宋体"/>
              </a:rPr>
              <a:pPr/>
              <a:t>5</a:t>
            </a:fld>
            <a:endParaRPr lang="ru-RU">
              <a:latin typeface="Arial" charset="0"/>
              <a:ea typeface="宋体"/>
              <a:cs typeface="宋体"/>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ea typeface="宋体"/>
            </a:endParaRPr>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34D86F-7924-4E56-BE74-E47406460F56}" type="slidenum">
              <a:rPr lang="ru-RU">
                <a:latin typeface="Arial" charset="0"/>
                <a:ea typeface="宋体"/>
                <a:cs typeface="宋体"/>
              </a:rPr>
              <a:pPr/>
              <a:t>6</a:t>
            </a:fld>
            <a:endParaRPr lang="ru-RU">
              <a:latin typeface="Arial" charset="0"/>
              <a:ea typeface="宋体"/>
              <a:cs typeface="宋体"/>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ea typeface="宋体"/>
            </a:endParaRPr>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F5CCD8-FD89-4ECD-BCC0-8CEE8F7B659C}" type="slidenum">
              <a:rPr lang="ru-RU">
                <a:latin typeface="Arial" charset="0"/>
                <a:ea typeface="宋体"/>
                <a:cs typeface="宋体"/>
              </a:rPr>
              <a:pPr/>
              <a:t>8</a:t>
            </a:fld>
            <a:endParaRPr lang="ru-RU">
              <a:latin typeface="Arial" charset="0"/>
              <a:ea typeface="宋体"/>
              <a:cs typeface="宋体"/>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ea typeface="宋体"/>
            </a:endParaRPr>
          </a:p>
        </p:txBody>
      </p:sp>
      <p:sp>
        <p:nvSpPr>
          <p:cNvPr id="235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E26071-F7F3-425F-BB12-BA2EA72F9126}" type="slidenum">
              <a:rPr lang="ru-RU">
                <a:latin typeface="Arial" charset="0"/>
                <a:ea typeface="宋体"/>
                <a:cs typeface="宋体"/>
              </a:rPr>
              <a:pPr/>
              <a:t>15</a:t>
            </a:fld>
            <a:endParaRPr lang="ru-RU">
              <a:latin typeface="Arial" charset="0"/>
              <a:ea typeface="宋体"/>
              <a:cs typeface="宋体"/>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矩形 6"/>
          <p:cNvSpPr/>
          <p:nvPr userDrawn="1"/>
        </p:nvSpPr>
        <p:spPr>
          <a:xfrm>
            <a:off x="4194175" y="8650288"/>
            <a:ext cx="3551238" cy="369887"/>
          </a:xfrm>
          <a:prstGeom prst="rect">
            <a:avLst/>
          </a:prstGeom>
        </p:spPr>
        <p:txBody>
          <a:bodyPr wrap="none">
            <a:spAutoFit/>
          </a:bodyPr>
          <a:lstStyle/>
          <a:p>
            <a:pPr fontAlgn="auto">
              <a:spcBef>
                <a:spcPts val="0"/>
              </a:spcBef>
              <a:spcAft>
                <a:spcPts val="0"/>
              </a:spcAft>
              <a:defRPr/>
            </a:pPr>
            <a:r>
              <a:rPr lang="en-US" dirty="0">
                <a:latin typeface="+mn-lt"/>
                <a:ea typeface="+mn-ea"/>
                <a:cs typeface="+mn-cs"/>
              </a:rPr>
              <a:t>Copyright © </a:t>
            </a:r>
            <a:r>
              <a:rPr lang="en-US" dirty="0" err="1">
                <a:latin typeface="+mn-lt"/>
                <a:ea typeface="+mn-ea"/>
                <a:cs typeface="+mn-cs"/>
              </a:rPr>
              <a:t>Wondershare</a:t>
            </a:r>
            <a:r>
              <a:rPr lang="en-US" dirty="0">
                <a:latin typeface="+mn-lt"/>
                <a:ea typeface="+mn-ea"/>
                <a:cs typeface="+mn-cs"/>
              </a:rPr>
              <a:t> Software</a:t>
            </a:r>
            <a:endParaRPr lang="zh-CN" altLang="en-US" dirty="0">
              <a:latin typeface="+mn-lt"/>
              <a:ea typeface="+mn-ea"/>
              <a:cs typeface="+mn-cs"/>
            </a:endParaRPr>
          </a:p>
        </p:txBody>
      </p:sp>
      <p:sp>
        <p:nvSpPr>
          <p:cNvPr id="2" name="标题 1"/>
          <p:cNvSpPr>
            <a:spLocks noGrp="1"/>
          </p:cNvSpPr>
          <p:nvPr>
            <p:ph type="ctrTitle"/>
          </p:nvPr>
        </p:nvSpPr>
        <p:spPr>
          <a:xfrm>
            <a:off x="267869" y="2840567"/>
            <a:ext cx="5829300" cy="1636183"/>
          </a:xfrm>
          <a:noFill/>
        </p:spPr>
        <p:txBody>
          <a:bodyPr/>
          <a:lstStyle>
            <a:lvl1pPr algn="l">
              <a:defRPr sz="5000" b="1" cap="none" spc="0" baseline="0">
                <a:ln w="9000" cmpd="sng">
                  <a:noFill/>
                  <a:prstDash val="solid"/>
                </a:ln>
                <a:gradFill>
                  <a:gsLst>
                    <a:gs pos="0">
                      <a:srgbClr val="C00000"/>
                    </a:gs>
                    <a:gs pos="43000">
                      <a:srgbClr val="A20000"/>
                    </a:gs>
                    <a:gs pos="100000">
                      <a:srgbClr val="860000"/>
                    </a:gs>
                  </a:gsLst>
                  <a:lin ang="5400000"/>
                </a:gradFill>
                <a:effectLst>
                  <a:reflection blurRad="12700" stA="28000" endPos="45000" dist="1000" dir="5400000" sy="-100000" algn="bl" rotWithShape="0"/>
                </a:effectLst>
              </a:defRPr>
            </a:lvl1pPr>
          </a:lstStyle>
          <a:p>
            <a:r>
              <a:rPr lang="ru-RU" smtClean="0"/>
              <a:t>Образец заголовка</a:t>
            </a:r>
            <a:endParaRPr lang="zh-CN" altLang="en-US" dirty="0"/>
          </a:p>
        </p:txBody>
      </p:sp>
      <p:sp>
        <p:nvSpPr>
          <p:cNvPr id="3" name="副标题 2"/>
          <p:cNvSpPr>
            <a:spLocks noGrp="1"/>
          </p:cNvSpPr>
          <p:nvPr>
            <p:ph type="subTitle" idx="1"/>
          </p:nvPr>
        </p:nvSpPr>
        <p:spPr>
          <a:xfrm>
            <a:off x="289280" y="4476749"/>
            <a:ext cx="4800600" cy="857256"/>
          </a:xfrm>
        </p:spPr>
        <p:txBody>
          <a:bodyPr rtlCol="0" anchor="ctr">
            <a:normAutofit/>
          </a:bodyPr>
          <a:lstStyle>
            <a:lvl1pPr marL="0" indent="0" algn="l" defTabSz="914400" rtl="0" eaLnBrk="1" latinLnBrk="0" hangingPunct="1">
              <a:spcBef>
                <a:spcPct val="0"/>
              </a:spcBef>
              <a:buNone/>
              <a:defRPr lang="zh-CN" altLang="en-US" sz="2400" b="0" kern="1200" cap="none" spc="0" dirty="0">
                <a:ln>
                  <a:noFill/>
                </a:ln>
                <a:solidFill>
                  <a:srgbClr val="3B3721"/>
                </a:solidFill>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smtClean="0"/>
              <a:t>Образец заголовка</a:t>
            </a:r>
            <a:endParaRPr lang="zh-CN" altLang="en-US" dirty="0"/>
          </a:p>
        </p:txBody>
      </p:sp>
      <p:sp>
        <p:nvSpPr>
          <p:cNvPr id="3" name="内容占位符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extLst>
              <a:ext uri="{BEBA8EAE-BF5A-486C-A8C5-ECC9F3942E4B}">
                <a14:imgProps xmlns:a14="http://schemas.microsoft.com/office/drawing/2010/main">
                  <a14:imgLayer r:embed="rId5">
                    <a14:imgEffect>
                      <a14:sharpenSoften amount="25000"/>
                    </a14:imgEffect>
                    <a14:imgEffect>
                      <a14:colorTemperature colorTemp="7200"/>
                    </a14:imgEffect>
                    <a14:imgEffect>
                      <a14:saturation sat="200000"/>
                    </a14:imgEffect>
                    <a14:imgEffect>
                      <a14:brightnessContrast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42900" y="366713"/>
            <a:ext cx="6172200" cy="1062037"/>
          </a:xfrm>
          <a:prstGeom prst="rect">
            <a:avLst/>
          </a:prstGeom>
          <a:noFill/>
        </p:spPr>
        <p:txBody>
          <a:bodyPr vert="horz" lIns="91440" tIns="45720" rIns="91440" bIns="45720" rtlCol="0" anchor="ctr">
            <a:normAutofit/>
          </a:bodyPr>
          <a:lstStyle/>
          <a:p>
            <a:r>
              <a:rPr lang="ru-RU" smtClean="0"/>
              <a:t>Образец заголовка</a:t>
            </a:r>
            <a:endParaRPr lang="zh-CN" altLang="en-US" dirty="0"/>
          </a:p>
        </p:txBody>
      </p:sp>
      <p:sp>
        <p:nvSpPr>
          <p:cNvPr id="1027" name="文本占位符 2"/>
          <p:cNvSpPr>
            <a:spLocks noGrp="1"/>
          </p:cNvSpPr>
          <p:nvPr>
            <p:ph type="body" idx="1"/>
          </p:nvPr>
        </p:nvSpPr>
        <p:spPr bwMode="auto">
          <a:xfrm>
            <a:off x="342900" y="17145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zh-CN" smtClean="0"/>
              <a:t>Образец текста</a:t>
            </a:r>
          </a:p>
          <a:p>
            <a:pPr lvl="1"/>
            <a:r>
              <a:rPr lang="ru-RU" altLang="zh-CN" smtClean="0"/>
              <a:t>Второй уровень</a:t>
            </a:r>
          </a:p>
          <a:p>
            <a:pPr lvl="2"/>
            <a:r>
              <a:rPr lang="ru-RU" altLang="zh-CN" smtClean="0"/>
              <a:t>Третий уровень</a:t>
            </a:r>
          </a:p>
          <a:p>
            <a:pPr lvl="3"/>
            <a:r>
              <a:rPr lang="ru-RU" altLang="zh-CN" smtClean="0"/>
              <a:t>Четвертый уровень</a:t>
            </a:r>
          </a:p>
          <a:p>
            <a:pPr lvl="4"/>
            <a:r>
              <a:rPr lang="ru-RU" altLang="zh-CN" smtClean="0"/>
              <a:t>Пятый уровень</a:t>
            </a:r>
            <a:endParaRPr lang="en-US" altLang="zh-CN" smtClean="0"/>
          </a:p>
        </p:txBody>
      </p:sp>
      <p:sp>
        <p:nvSpPr>
          <p:cNvPr id="7" name="矩形 6"/>
          <p:cNvSpPr/>
          <p:nvPr/>
        </p:nvSpPr>
        <p:spPr>
          <a:xfrm>
            <a:off x="4194175" y="8650288"/>
            <a:ext cx="3551238" cy="369887"/>
          </a:xfrm>
          <a:prstGeom prst="rect">
            <a:avLst/>
          </a:prstGeom>
        </p:spPr>
        <p:txBody>
          <a:bodyPr wrap="none">
            <a:spAutoFit/>
          </a:bodyPr>
          <a:lstStyle/>
          <a:p>
            <a:pPr fontAlgn="auto">
              <a:spcBef>
                <a:spcPts val="0"/>
              </a:spcBef>
              <a:spcAft>
                <a:spcPts val="0"/>
              </a:spcAft>
              <a:defRPr/>
            </a:pPr>
            <a:r>
              <a:rPr lang="en-US" dirty="0">
                <a:latin typeface="+mn-lt"/>
                <a:ea typeface="+mn-ea"/>
                <a:cs typeface="+mn-cs"/>
              </a:rPr>
              <a:t>Copyright © </a:t>
            </a:r>
            <a:r>
              <a:rPr lang="en-US" dirty="0" err="1">
                <a:latin typeface="+mn-lt"/>
                <a:ea typeface="+mn-ea"/>
                <a:cs typeface="+mn-cs"/>
              </a:rPr>
              <a:t>Wondershare</a:t>
            </a:r>
            <a:r>
              <a:rPr lang="en-US" dirty="0">
                <a:latin typeface="+mn-lt"/>
                <a:ea typeface="+mn-ea"/>
                <a:cs typeface="+mn-cs"/>
              </a:rPr>
              <a:t> Software</a:t>
            </a:r>
            <a:endParaRPr lang="zh-CN" altLang="en-US" dirty="0">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51" r:id="rId1"/>
    <p:sldLayoutId id="2147483650" r:id="rId2"/>
  </p:sldLayoutIdLst>
  <p:txStyles>
    <p:titleStyle>
      <a:lvl1pPr algn="l" rtl="0" eaLnBrk="0" fontAlgn="base" hangingPunct="0">
        <a:spcBef>
          <a:spcPct val="0"/>
        </a:spcBef>
        <a:spcAft>
          <a:spcPct val="0"/>
        </a:spcAft>
        <a:defRPr lang="zh-CN" altLang="en-US" sz="3200" b="1" kern="1200" dirty="0">
          <a:ln w="9000" cmpd="sng">
            <a:noFill/>
            <a:prstDash val="solid"/>
          </a:ln>
          <a:gradFill>
            <a:gsLst>
              <a:gs pos="0">
                <a:srgbClr val="C00000"/>
              </a:gs>
              <a:gs pos="43000">
                <a:srgbClr val="A20000"/>
              </a:gs>
              <a:gs pos="100000">
                <a:srgbClr val="860000"/>
              </a:gs>
            </a:gsLst>
            <a:lin ang="5400000"/>
          </a:gradFill>
          <a:effectLst>
            <a:reflection blurRad="12700" stA="28000" endPos="45000" dist="1000" dir="5400000" sy="-100000" algn="bl" rotWithShape="0"/>
          </a:effectLst>
          <a:latin typeface="+mj-lt"/>
          <a:ea typeface="+mj-ea"/>
          <a:cs typeface="宋体"/>
        </a:defRPr>
      </a:lvl1pPr>
      <a:lvl2pPr algn="l" rtl="0" eaLnBrk="0" fontAlgn="base" hangingPunct="0">
        <a:spcBef>
          <a:spcPct val="0"/>
        </a:spcBef>
        <a:spcAft>
          <a:spcPct val="0"/>
        </a:spcAft>
        <a:defRPr sz="3200" b="1">
          <a:solidFill>
            <a:schemeClr val="tx1"/>
          </a:solidFill>
          <a:latin typeface="Calibri" pitchFamily="34" charset="0"/>
          <a:ea typeface="宋体" charset="-122"/>
          <a:cs typeface="宋体"/>
        </a:defRPr>
      </a:lvl2pPr>
      <a:lvl3pPr algn="l" rtl="0" eaLnBrk="0" fontAlgn="base" hangingPunct="0">
        <a:spcBef>
          <a:spcPct val="0"/>
        </a:spcBef>
        <a:spcAft>
          <a:spcPct val="0"/>
        </a:spcAft>
        <a:defRPr sz="3200" b="1">
          <a:solidFill>
            <a:schemeClr val="tx1"/>
          </a:solidFill>
          <a:latin typeface="Calibri" pitchFamily="34" charset="0"/>
          <a:ea typeface="宋体" charset="-122"/>
          <a:cs typeface="宋体"/>
        </a:defRPr>
      </a:lvl3pPr>
      <a:lvl4pPr algn="l" rtl="0" eaLnBrk="0" fontAlgn="base" hangingPunct="0">
        <a:spcBef>
          <a:spcPct val="0"/>
        </a:spcBef>
        <a:spcAft>
          <a:spcPct val="0"/>
        </a:spcAft>
        <a:defRPr sz="3200" b="1">
          <a:solidFill>
            <a:schemeClr val="tx1"/>
          </a:solidFill>
          <a:latin typeface="Calibri" pitchFamily="34" charset="0"/>
          <a:ea typeface="宋体" charset="-122"/>
          <a:cs typeface="宋体"/>
        </a:defRPr>
      </a:lvl4pPr>
      <a:lvl5pPr algn="l" rtl="0" eaLnBrk="0" fontAlgn="base" hangingPunct="0">
        <a:spcBef>
          <a:spcPct val="0"/>
        </a:spcBef>
        <a:spcAft>
          <a:spcPct val="0"/>
        </a:spcAft>
        <a:defRPr sz="3200" b="1">
          <a:solidFill>
            <a:schemeClr val="tx1"/>
          </a:solidFill>
          <a:latin typeface="Calibri" pitchFamily="34" charset="0"/>
          <a:ea typeface="宋体" charset="-122"/>
          <a:cs typeface="宋体"/>
        </a:defRPr>
      </a:lvl5pPr>
      <a:lvl6pPr marL="457200" algn="l" rtl="0" eaLnBrk="1" fontAlgn="base" hangingPunct="1">
        <a:spcBef>
          <a:spcPct val="0"/>
        </a:spcBef>
        <a:spcAft>
          <a:spcPct val="0"/>
        </a:spcAft>
        <a:defRPr sz="3200" b="1">
          <a:solidFill>
            <a:schemeClr val="tx1"/>
          </a:solidFill>
          <a:latin typeface="Calibri" pitchFamily="34" charset="0"/>
          <a:ea typeface="宋体" charset="-122"/>
        </a:defRPr>
      </a:lvl6pPr>
      <a:lvl7pPr marL="914400" algn="l" rtl="0" eaLnBrk="1" fontAlgn="base" hangingPunct="1">
        <a:spcBef>
          <a:spcPct val="0"/>
        </a:spcBef>
        <a:spcAft>
          <a:spcPct val="0"/>
        </a:spcAft>
        <a:defRPr sz="3200" b="1">
          <a:solidFill>
            <a:schemeClr val="tx1"/>
          </a:solidFill>
          <a:latin typeface="Calibri" pitchFamily="34" charset="0"/>
          <a:ea typeface="宋体" charset="-122"/>
        </a:defRPr>
      </a:lvl7pPr>
      <a:lvl8pPr marL="1371600" algn="l" rtl="0" eaLnBrk="1" fontAlgn="base" hangingPunct="1">
        <a:spcBef>
          <a:spcPct val="0"/>
        </a:spcBef>
        <a:spcAft>
          <a:spcPct val="0"/>
        </a:spcAft>
        <a:defRPr sz="3200" b="1">
          <a:solidFill>
            <a:schemeClr val="tx1"/>
          </a:solidFill>
          <a:latin typeface="Calibri" pitchFamily="34" charset="0"/>
          <a:ea typeface="宋体" charset="-122"/>
        </a:defRPr>
      </a:lvl8pPr>
      <a:lvl9pPr marL="1828800" algn="l" rtl="0" eaLnBrk="1" fontAlgn="base" hangingPunct="1">
        <a:spcBef>
          <a:spcPct val="0"/>
        </a:spcBef>
        <a:spcAft>
          <a:spcPct val="0"/>
        </a:spcAft>
        <a:defRPr sz="3200" b="1">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宋体"/>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宋体"/>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宋体"/>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宋体"/>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宋体"/>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pshk_dir@mail.ru"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vk.com/public55880230" TargetMode="External"/><Relationship Id="rId4" Type="http://schemas.openxmlformats.org/officeDocument/2006/relationships/hyperlink" Target="http://selhoztehn-posh.edu.yar.r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ctrTitle"/>
          </p:nvPr>
        </p:nvSpPr>
        <p:spPr>
          <a:xfrm>
            <a:off x="13452" y="251520"/>
            <a:ext cx="6844547" cy="4392488"/>
          </a:xfrm>
        </p:spPr>
        <p:txBody>
          <a:bodyPr/>
          <a:lstStyle/>
          <a:p>
            <a:pPr algn="ctr" eaLnBrk="1" fontAlgn="auto" hangingPunct="1">
              <a:spcAft>
                <a:spcPts val="0"/>
              </a:spcAft>
              <a:defRPr/>
            </a:pPr>
            <a:r>
              <a:rPr lang="ru-RU" dirty="0" smtClean="0">
                <a:cs typeface="+mj-cs"/>
              </a:rPr>
              <a:t/>
            </a:r>
            <a:br>
              <a:rPr lang="ru-RU" dirty="0" smtClean="0">
                <a:cs typeface="+mj-cs"/>
              </a:rPr>
            </a:br>
            <a:r>
              <a:rPr lang="ru-RU" i="1" dirty="0" smtClean="0">
                <a:cs typeface="+mj-cs"/>
              </a:rPr>
              <a:t/>
            </a:r>
            <a:br>
              <a:rPr lang="ru-RU" i="1" dirty="0" smtClean="0">
                <a:cs typeface="+mj-cs"/>
              </a:rPr>
            </a:br>
            <a:r>
              <a:rPr lang="ru-RU" sz="4000" dirty="0" smtClean="0">
                <a:cs typeface="+mj-cs"/>
              </a:rPr>
              <a:t>Информационное</a:t>
            </a:r>
            <a:br>
              <a:rPr lang="ru-RU" sz="4000" dirty="0" smtClean="0">
                <a:cs typeface="+mj-cs"/>
              </a:rPr>
            </a:br>
            <a:r>
              <a:rPr lang="ru-RU" sz="4000" dirty="0" smtClean="0">
                <a:cs typeface="+mj-cs"/>
              </a:rPr>
              <a:t>издание </a:t>
            </a:r>
            <a:br>
              <a:rPr lang="ru-RU" sz="4000" dirty="0" smtClean="0">
                <a:cs typeface="+mj-cs"/>
              </a:rPr>
            </a:br>
            <a:r>
              <a:rPr lang="ru-RU" sz="4000" dirty="0" smtClean="0">
                <a:cs typeface="+mj-cs"/>
              </a:rPr>
              <a:t/>
            </a:r>
            <a:br>
              <a:rPr lang="ru-RU" sz="4000" dirty="0" smtClean="0">
                <a:cs typeface="+mj-cs"/>
              </a:rPr>
            </a:br>
            <a:r>
              <a:rPr lang="ru-RU" sz="4000" i="1" dirty="0" smtClean="0">
                <a:cs typeface="+mj-cs"/>
              </a:rPr>
              <a:t> ПОЗИТИВ</a:t>
            </a:r>
            <a:endParaRPr sz="4000" dirty="0">
              <a:cs typeface="+mj-cs"/>
            </a:endParaRPr>
          </a:p>
        </p:txBody>
      </p:sp>
      <p:sp>
        <p:nvSpPr>
          <p:cNvPr id="3" name="副标题 2"/>
          <p:cNvSpPr>
            <a:spLocks noGrp="1"/>
          </p:cNvSpPr>
          <p:nvPr>
            <p:ph type="subTitle" idx="1"/>
          </p:nvPr>
        </p:nvSpPr>
        <p:spPr>
          <a:xfrm>
            <a:off x="1518306" y="7956376"/>
            <a:ext cx="5329237" cy="857250"/>
          </a:xfrm>
        </p:spPr>
        <p:txBody>
          <a:bodyPr/>
          <a:lstStyle/>
          <a:p>
            <a:pPr algn="r" fontAlgn="auto">
              <a:spcAft>
                <a:spcPts val="0"/>
              </a:spcAft>
              <a:buFont typeface="Arial" pitchFamily="34" charset="0"/>
              <a:buNone/>
              <a:defRPr/>
            </a:pPr>
            <a:r>
              <a:rPr lang="ru-RU" dirty="0" smtClean="0"/>
              <a:t>Выпуск №26. ноябрь 2017 г.</a:t>
            </a:r>
            <a:endParaRPr dirty="0"/>
          </a:p>
        </p:txBody>
      </p:sp>
      <p:sp>
        <p:nvSpPr>
          <p:cNvPr id="6147" name="副标题 2"/>
          <p:cNvSpPr txBox="1">
            <a:spLocks/>
          </p:cNvSpPr>
          <p:nvPr/>
        </p:nvSpPr>
        <p:spPr bwMode="auto">
          <a:xfrm>
            <a:off x="44450" y="5580063"/>
            <a:ext cx="3671888" cy="1728787"/>
          </a:xfrm>
          <a:prstGeom prst="rect">
            <a:avLst/>
          </a:prstGeom>
          <a:noFill/>
          <a:ln w="9525">
            <a:noFill/>
            <a:miter lim="800000"/>
            <a:headEnd/>
            <a:tailEnd/>
          </a:ln>
        </p:spPr>
        <p:txBody>
          <a:bodyPr anchor="ctr"/>
          <a:lstStyle/>
          <a:p>
            <a:pPr algn="ctr">
              <a:buFont typeface="Arial" charset="0"/>
              <a:buNone/>
            </a:pPr>
            <a:r>
              <a:rPr lang="ru-RU" altLang="en-US" sz="2400" dirty="0">
                <a:solidFill>
                  <a:srgbClr val="3B3721"/>
                </a:solidFill>
                <a:latin typeface="Calibri" pitchFamily="34" charset="0"/>
              </a:rPr>
              <a:t>Пошехонский</a:t>
            </a:r>
          </a:p>
          <a:p>
            <a:pPr algn="ctr">
              <a:buFont typeface="Arial" charset="0"/>
              <a:buNone/>
            </a:pPr>
            <a:r>
              <a:rPr lang="ru-RU" altLang="en-US" sz="2400" dirty="0">
                <a:solidFill>
                  <a:srgbClr val="3B3721"/>
                </a:solidFill>
                <a:latin typeface="Calibri" pitchFamily="34" charset="0"/>
              </a:rPr>
              <a:t>а</a:t>
            </a:r>
            <a:r>
              <a:rPr lang="ru-RU" altLang="en-US" sz="2400" dirty="0" smtClean="0">
                <a:solidFill>
                  <a:srgbClr val="3B3721"/>
                </a:solidFill>
                <a:latin typeface="Calibri" pitchFamily="34" charset="0"/>
              </a:rPr>
              <a:t>грарно-политехнический </a:t>
            </a:r>
            <a:r>
              <a:rPr lang="ru-RU" altLang="en-US" sz="2400" dirty="0">
                <a:solidFill>
                  <a:srgbClr val="3B3721"/>
                </a:solidFill>
                <a:latin typeface="Calibri" pitchFamily="34" charset="0"/>
              </a:rPr>
              <a:t>колледж</a:t>
            </a:r>
          </a:p>
          <a:p>
            <a:pPr algn="ctr">
              <a:buFont typeface="Arial" charset="0"/>
              <a:buNone/>
            </a:pPr>
            <a:endParaRPr lang="ru-RU" altLang="en-US" sz="2800" dirty="0">
              <a:solidFill>
                <a:srgbClr val="3B3721"/>
              </a:solidFill>
              <a:latin typeface="Calibri" pitchFamily="34" charset="0"/>
            </a:endParaRPr>
          </a:p>
        </p:txBody>
      </p:sp>
      <p:pic>
        <p:nvPicPr>
          <p:cNvPr id="6148" name="Рисунок 3"/>
          <p:cNvPicPr>
            <a:picLocks noChangeAspect="1"/>
          </p:cNvPicPr>
          <p:nvPr/>
        </p:nvPicPr>
        <p:blipFill>
          <a:blip r:embed="rId3"/>
          <a:srcRect/>
          <a:stretch>
            <a:fillRect/>
          </a:stretch>
        </p:blipFill>
        <p:spPr bwMode="auto">
          <a:xfrm>
            <a:off x="2944813" y="206375"/>
            <a:ext cx="1420812"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0648" y="179513"/>
            <a:ext cx="6254452" cy="1008111"/>
          </a:xfrm>
        </p:spPr>
        <p:txBody>
          <a:bodyPr>
            <a:normAutofit fontScale="90000"/>
          </a:bodyPr>
          <a:lstStyle/>
          <a:p>
            <a:pPr algn="ctr" eaLnBrk="1" hangingPunct="1">
              <a:defRPr/>
            </a:pPr>
            <a:r>
              <a:rPr lang="ru-RU" altLang="en-US" dirty="0" smtClean="0">
                <a:effectLst/>
              </a:rPr>
              <a:t>Новость об студентах.</a:t>
            </a:r>
            <a:r>
              <a:rPr lang="ru-RU" altLang="en-US" dirty="0">
                <a:effectLst/>
              </a:rPr>
              <a:t/>
            </a:r>
            <a:br>
              <a:rPr lang="ru-RU" altLang="en-US" dirty="0">
                <a:effectLst/>
              </a:rPr>
            </a:br>
            <a:endParaRPr lang="ru-RU" dirty="0">
              <a:cs typeface="+mj-cs"/>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689940476"/>
              </p:ext>
            </p:extLst>
          </p:nvPr>
        </p:nvGraphicFramePr>
        <p:xfrm>
          <a:off x="0" y="2"/>
          <a:ext cx="6858001" cy="9143998"/>
        </p:xfrm>
        <a:graphic>
          <a:graphicData uri="http://schemas.openxmlformats.org/drawingml/2006/table">
            <a:tbl>
              <a:tblPr firstRow="1" firstCol="1" lastRow="1" lastCol="1" bandRow="1" bandCol="1">
                <a:tableStyleId>{5C22544A-7EE6-4342-B048-85BDC9FD1C3A}</a:tableStyleId>
              </a:tblPr>
              <a:tblGrid>
                <a:gridCol w="1903551"/>
                <a:gridCol w="1173422"/>
                <a:gridCol w="3781028"/>
              </a:tblGrid>
              <a:tr h="227329">
                <a:tc>
                  <a:txBody>
                    <a:bodyPr/>
                    <a:lstStyle/>
                    <a:p>
                      <a:pPr algn="just">
                        <a:lnSpc>
                          <a:spcPct val="115000"/>
                        </a:lnSpc>
                        <a:spcAft>
                          <a:spcPts val="1000"/>
                        </a:spcAft>
                      </a:pPr>
                      <a:r>
                        <a:rPr lang="ru-RU" sz="900" dirty="0">
                          <a:effectLst/>
                        </a:rPr>
                        <a:t>дата</a:t>
                      </a:r>
                      <a:endParaRPr lang="ru-RU" sz="700" dirty="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Ф.И.О.</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замечания</a:t>
                      </a:r>
                      <a:endParaRPr lang="ru-RU" sz="700">
                        <a:effectLst/>
                        <a:latin typeface="Calibri"/>
                        <a:ea typeface="Calibri"/>
                        <a:cs typeface="Times New Roman"/>
                      </a:endParaRPr>
                    </a:p>
                  </a:txBody>
                  <a:tcPr marL="43452" marR="43452" marT="0" marB="0"/>
                </a:tc>
              </a:tr>
              <a:tr h="864098">
                <a:tc>
                  <a:txBody>
                    <a:bodyPr/>
                    <a:lstStyle/>
                    <a:p>
                      <a:pPr algn="just">
                        <a:lnSpc>
                          <a:spcPct val="115000"/>
                        </a:lnSpc>
                        <a:spcAft>
                          <a:spcPts val="1000"/>
                        </a:spcAft>
                      </a:pPr>
                      <a:r>
                        <a:rPr lang="ru-RU" sz="900">
                          <a:effectLst/>
                        </a:rPr>
                        <a:t>5.09</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Мартынова М.</a:t>
                      </a:r>
                      <a:endParaRPr lang="ru-RU" sz="700">
                        <a:effectLst/>
                      </a:endParaRPr>
                    </a:p>
                    <a:p>
                      <a:pPr algn="just">
                        <a:lnSpc>
                          <a:spcPct val="115000"/>
                        </a:lnSpc>
                        <a:spcAft>
                          <a:spcPts val="1000"/>
                        </a:spcAft>
                      </a:pPr>
                      <a:r>
                        <a:rPr lang="ru-RU" sz="900">
                          <a:effectLst/>
                        </a:rPr>
                        <a:t>СТ-11</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dirty="0">
                          <a:effectLst/>
                        </a:rPr>
                        <a:t>Пропуск учебных занятий без уважительной причины</a:t>
                      </a:r>
                      <a:endParaRPr lang="ru-RU" sz="700" dirty="0">
                        <a:effectLst/>
                        <a:latin typeface="Calibri"/>
                        <a:ea typeface="Calibri"/>
                        <a:cs typeface="Times New Roman"/>
                      </a:endParaRPr>
                    </a:p>
                  </a:txBody>
                  <a:tcPr marL="43452" marR="43452" marT="0" marB="0"/>
                </a:tc>
              </a:tr>
              <a:tr h="864098">
                <a:tc>
                  <a:txBody>
                    <a:bodyPr/>
                    <a:lstStyle/>
                    <a:p>
                      <a:pPr algn="just">
                        <a:lnSpc>
                          <a:spcPct val="115000"/>
                        </a:lnSpc>
                        <a:spcAft>
                          <a:spcPts val="1000"/>
                        </a:spcAft>
                      </a:pPr>
                      <a:r>
                        <a:rPr lang="ru-RU" sz="900">
                          <a:effectLst/>
                        </a:rPr>
                        <a:t>7.09</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Мартынова М.</a:t>
                      </a:r>
                      <a:endParaRPr lang="ru-RU" sz="700">
                        <a:effectLst/>
                      </a:endParaRPr>
                    </a:p>
                    <a:p>
                      <a:pPr algn="just">
                        <a:lnSpc>
                          <a:spcPct val="115000"/>
                        </a:lnSpc>
                        <a:spcAft>
                          <a:spcPts val="1000"/>
                        </a:spcAft>
                      </a:pPr>
                      <a:r>
                        <a:rPr lang="ru-RU" sz="900">
                          <a:effectLst/>
                        </a:rPr>
                        <a:t>СТ-11</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Пропуск учебных занятий без уважительной причины</a:t>
                      </a:r>
                      <a:endParaRPr lang="ru-RU" sz="700">
                        <a:effectLst/>
                        <a:latin typeface="Calibri"/>
                        <a:ea typeface="Calibri"/>
                        <a:cs typeface="Times New Roman"/>
                      </a:endParaRPr>
                    </a:p>
                  </a:txBody>
                  <a:tcPr marL="43452" marR="43452" marT="0" marB="0"/>
                </a:tc>
              </a:tr>
              <a:tr h="454656">
                <a:tc>
                  <a:txBody>
                    <a:bodyPr/>
                    <a:lstStyle/>
                    <a:p>
                      <a:pPr algn="just">
                        <a:lnSpc>
                          <a:spcPct val="115000"/>
                        </a:lnSpc>
                        <a:spcAft>
                          <a:spcPts val="1000"/>
                        </a:spcAft>
                      </a:pPr>
                      <a:r>
                        <a:rPr lang="ru-RU" sz="900">
                          <a:effectLst/>
                        </a:rPr>
                        <a:t>8.09</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Степушкин М.</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Опоздал на учебные занятия</a:t>
                      </a:r>
                      <a:endParaRPr lang="ru-RU" sz="700">
                        <a:effectLst/>
                        <a:latin typeface="Calibri"/>
                        <a:ea typeface="Calibri"/>
                        <a:cs typeface="Times New Roman"/>
                      </a:endParaRPr>
                    </a:p>
                  </a:txBody>
                  <a:tcPr marL="43452" marR="43452" marT="0" marB="0"/>
                </a:tc>
              </a:tr>
              <a:tr h="454656">
                <a:tc>
                  <a:txBody>
                    <a:bodyPr/>
                    <a:lstStyle/>
                    <a:p>
                      <a:pPr algn="just">
                        <a:lnSpc>
                          <a:spcPct val="115000"/>
                        </a:lnSpc>
                        <a:spcAft>
                          <a:spcPts val="1000"/>
                        </a:spcAft>
                      </a:pPr>
                      <a:r>
                        <a:rPr lang="ru-RU" sz="900">
                          <a:effectLst/>
                        </a:rPr>
                        <a:t>8.09</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Смирнов П. СЛ-12</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Опоздал на учебные занятия</a:t>
                      </a:r>
                      <a:endParaRPr lang="ru-RU" sz="700">
                        <a:effectLst/>
                        <a:latin typeface="Calibri"/>
                        <a:ea typeface="Calibri"/>
                        <a:cs typeface="Times New Roman"/>
                      </a:endParaRPr>
                    </a:p>
                  </a:txBody>
                  <a:tcPr marL="43452" marR="43452" marT="0" marB="0"/>
                </a:tc>
              </a:tr>
              <a:tr h="227329">
                <a:tc>
                  <a:txBody>
                    <a:bodyPr/>
                    <a:lstStyle/>
                    <a:p>
                      <a:pPr algn="just">
                        <a:lnSpc>
                          <a:spcPct val="115000"/>
                        </a:lnSpc>
                        <a:spcAft>
                          <a:spcPts val="1000"/>
                        </a:spcAft>
                      </a:pPr>
                      <a:r>
                        <a:rPr lang="ru-RU" sz="900">
                          <a:effectLst/>
                        </a:rPr>
                        <a:t>8.09</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Лебедев Д.</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Опоздал на учебные занятия</a:t>
                      </a:r>
                      <a:endParaRPr lang="ru-RU" sz="700">
                        <a:effectLst/>
                        <a:latin typeface="Calibri"/>
                        <a:ea typeface="Calibri"/>
                        <a:cs typeface="Times New Roman"/>
                      </a:endParaRPr>
                    </a:p>
                  </a:txBody>
                  <a:tcPr marL="43452" marR="43452" marT="0" marB="0"/>
                </a:tc>
              </a:tr>
              <a:tr h="454656">
                <a:tc>
                  <a:txBody>
                    <a:bodyPr/>
                    <a:lstStyle/>
                    <a:p>
                      <a:pPr algn="just">
                        <a:lnSpc>
                          <a:spcPct val="115000"/>
                        </a:lnSpc>
                        <a:spcAft>
                          <a:spcPts val="1000"/>
                        </a:spcAft>
                      </a:pPr>
                      <a:r>
                        <a:rPr lang="ru-RU" sz="900">
                          <a:effectLst/>
                        </a:rPr>
                        <a:t>11.09</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Степушкин М.</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Опоздал на учебные занятия</a:t>
                      </a:r>
                      <a:endParaRPr lang="ru-RU" sz="700">
                        <a:effectLst/>
                        <a:latin typeface="Calibri"/>
                        <a:ea typeface="Calibri"/>
                        <a:cs typeface="Times New Roman"/>
                      </a:endParaRPr>
                    </a:p>
                  </a:txBody>
                  <a:tcPr marL="43452" marR="43452" marT="0" marB="0"/>
                </a:tc>
              </a:tr>
              <a:tr h="454656">
                <a:tc>
                  <a:txBody>
                    <a:bodyPr/>
                    <a:lstStyle/>
                    <a:p>
                      <a:pPr algn="just">
                        <a:lnSpc>
                          <a:spcPct val="115000"/>
                        </a:lnSpc>
                        <a:spcAft>
                          <a:spcPts val="1000"/>
                        </a:spcAft>
                      </a:pPr>
                      <a:r>
                        <a:rPr lang="ru-RU" sz="900">
                          <a:effectLst/>
                        </a:rPr>
                        <a:t>12.09</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Смирнов Д. СЛ-22</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Опоздал на учебные занятия</a:t>
                      </a:r>
                      <a:endParaRPr lang="ru-RU" sz="700">
                        <a:effectLst/>
                        <a:latin typeface="Calibri"/>
                        <a:ea typeface="Calibri"/>
                        <a:cs typeface="Times New Roman"/>
                      </a:endParaRPr>
                    </a:p>
                  </a:txBody>
                  <a:tcPr marL="43452" marR="43452" marT="0" marB="0"/>
                </a:tc>
              </a:tr>
              <a:tr h="227329">
                <a:tc>
                  <a:txBody>
                    <a:bodyPr/>
                    <a:lstStyle/>
                    <a:p>
                      <a:pPr algn="just">
                        <a:lnSpc>
                          <a:spcPct val="115000"/>
                        </a:lnSpc>
                        <a:spcAft>
                          <a:spcPts val="1000"/>
                        </a:spcAft>
                      </a:pPr>
                      <a:r>
                        <a:rPr lang="ru-RU" sz="900">
                          <a:effectLst/>
                        </a:rPr>
                        <a:t>12.09</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Лебедев Д.</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Опоздал на учебные занятия</a:t>
                      </a:r>
                      <a:endParaRPr lang="ru-RU" sz="700">
                        <a:effectLst/>
                        <a:latin typeface="Calibri"/>
                        <a:ea typeface="Calibri"/>
                        <a:cs typeface="Times New Roman"/>
                      </a:endParaRPr>
                    </a:p>
                  </a:txBody>
                  <a:tcPr marL="43452" marR="43452" marT="0" marB="0"/>
                </a:tc>
              </a:tr>
              <a:tr h="681984">
                <a:tc>
                  <a:txBody>
                    <a:bodyPr/>
                    <a:lstStyle/>
                    <a:p>
                      <a:pPr algn="just">
                        <a:lnSpc>
                          <a:spcPct val="115000"/>
                        </a:lnSpc>
                        <a:spcAft>
                          <a:spcPts val="1000"/>
                        </a:spcAft>
                      </a:pPr>
                      <a:r>
                        <a:rPr lang="ru-RU" sz="900">
                          <a:effectLst/>
                        </a:rPr>
                        <a:t>12.09</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Хаджимуратова И.  СД-12</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Опоздала на учебные занятия</a:t>
                      </a:r>
                      <a:endParaRPr lang="ru-RU" sz="700">
                        <a:effectLst/>
                        <a:latin typeface="Calibri"/>
                        <a:ea typeface="Calibri"/>
                        <a:cs typeface="Times New Roman"/>
                      </a:endParaRPr>
                    </a:p>
                  </a:txBody>
                  <a:tcPr marL="43452" marR="43452" marT="0" marB="0"/>
                </a:tc>
              </a:tr>
              <a:tr h="454656">
                <a:tc>
                  <a:txBody>
                    <a:bodyPr/>
                    <a:lstStyle/>
                    <a:p>
                      <a:pPr algn="just">
                        <a:lnSpc>
                          <a:spcPct val="115000"/>
                        </a:lnSpc>
                        <a:spcAft>
                          <a:spcPts val="1000"/>
                        </a:spcAft>
                      </a:pPr>
                      <a:r>
                        <a:rPr lang="ru-RU" sz="900">
                          <a:effectLst/>
                        </a:rPr>
                        <a:t>12.09</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Степанов М. СВ-12</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Опоздал на учебные занятия</a:t>
                      </a:r>
                      <a:endParaRPr lang="ru-RU" sz="700">
                        <a:effectLst/>
                        <a:latin typeface="Calibri"/>
                        <a:ea typeface="Calibri"/>
                        <a:cs typeface="Times New Roman"/>
                      </a:endParaRPr>
                    </a:p>
                  </a:txBody>
                  <a:tcPr marL="43452" marR="43452" marT="0" marB="0"/>
                </a:tc>
              </a:tr>
              <a:tr h="454656">
                <a:tc>
                  <a:txBody>
                    <a:bodyPr/>
                    <a:lstStyle/>
                    <a:p>
                      <a:pPr algn="just">
                        <a:lnSpc>
                          <a:spcPct val="115000"/>
                        </a:lnSpc>
                        <a:spcAft>
                          <a:spcPts val="1000"/>
                        </a:spcAft>
                      </a:pPr>
                      <a:r>
                        <a:rPr lang="ru-RU" sz="900">
                          <a:effectLst/>
                        </a:rPr>
                        <a:t>12.09</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Нечаев К. СЛ-22</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Опоздал на учебные занятия</a:t>
                      </a:r>
                      <a:endParaRPr lang="ru-RU" sz="700">
                        <a:effectLst/>
                        <a:latin typeface="Calibri"/>
                        <a:ea typeface="Calibri"/>
                        <a:cs typeface="Times New Roman"/>
                      </a:endParaRPr>
                    </a:p>
                  </a:txBody>
                  <a:tcPr marL="43452" marR="43452" marT="0" marB="0"/>
                </a:tc>
              </a:tr>
              <a:tr h="454656">
                <a:tc>
                  <a:txBody>
                    <a:bodyPr/>
                    <a:lstStyle/>
                    <a:p>
                      <a:pPr algn="just">
                        <a:lnSpc>
                          <a:spcPct val="115000"/>
                        </a:lnSpc>
                        <a:spcAft>
                          <a:spcPts val="1000"/>
                        </a:spcAft>
                      </a:pPr>
                      <a:r>
                        <a:rPr lang="ru-RU" sz="900">
                          <a:effectLst/>
                        </a:rPr>
                        <a:t>11.09</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Колосков Д.</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Пропуск занятий без уважительной причины</a:t>
                      </a:r>
                      <a:endParaRPr lang="ru-RU" sz="700">
                        <a:effectLst/>
                        <a:latin typeface="Calibri"/>
                        <a:ea typeface="Calibri"/>
                        <a:cs typeface="Times New Roman"/>
                      </a:endParaRPr>
                    </a:p>
                  </a:txBody>
                  <a:tcPr marL="43452" marR="43452" marT="0" marB="0"/>
                </a:tc>
              </a:tr>
              <a:tr h="653309">
                <a:tc>
                  <a:txBody>
                    <a:bodyPr/>
                    <a:lstStyle/>
                    <a:p>
                      <a:pPr algn="just">
                        <a:lnSpc>
                          <a:spcPct val="115000"/>
                        </a:lnSpc>
                        <a:spcAft>
                          <a:spcPts val="1000"/>
                        </a:spcAft>
                      </a:pPr>
                      <a:r>
                        <a:rPr lang="ru-RU" sz="900">
                          <a:effectLst/>
                        </a:rPr>
                        <a:t>28.09</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Филин И. </a:t>
                      </a:r>
                      <a:endParaRPr lang="ru-RU" sz="700">
                        <a:effectLst/>
                      </a:endParaRPr>
                    </a:p>
                    <a:p>
                      <a:pPr algn="just">
                        <a:lnSpc>
                          <a:spcPct val="115000"/>
                        </a:lnSpc>
                        <a:spcAft>
                          <a:spcPts val="1000"/>
                        </a:spcAft>
                      </a:pPr>
                      <a:r>
                        <a:rPr lang="ru-RU" sz="900">
                          <a:effectLst/>
                        </a:rPr>
                        <a:t>АМ-11</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Опоздал на учебные занятия</a:t>
                      </a:r>
                      <a:endParaRPr lang="ru-RU" sz="700">
                        <a:effectLst/>
                        <a:latin typeface="Calibri"/>
                        <a:ea typeface="Calibri"/>
                        <a:cs typeface="Times New Roman"/>
                      </a:endParaRPr>
                    </a:p>
                  </a:txBody>
                  <a:tcPr marL="43452" marR="43452" marT="0" marB="0"/>
                </a:tc>
              </a:tr>
              <a:tr h="653309">
                <a:tc>
                  <a:txBody>
                    <a:bodyPr/>
                    <a:lstStyle/>
                    <a:p>
                      <a:pPr algn="just">
                        <a:lnSpc>
                          <a:spcPct val="115000"/>
                        </a:lnSpc>
                        <a:spcAft>
                          <a:spcPts val="1000"/>
                        </a:spcAft>
                      </a:pPr>
                      <a:r>
                        <a:rPr lang="ru-RU" sz="900">
                          <a:effectLst/>
                        </a:rPr>
                        <a:t>10.10</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Щедров Н.</a:t>
                      </a:r>
                      <a:endParaRPr lang="ru-RU" sz="700">
                        <a:effectLst/>
                      </a:endParaRPr>
                    </a:p>
                    <a:p>
                      <a:pPr algn="just">
                        <a:lnSpc>
                          <a:spcPct val="115000"/>
                        </a:lnSpc>
                        <a:spcAft>
                          <a:spcPts val="1000"/>
                        </a:spcAft>
                      </a:pPr>
                      <a:r>
                        <a:rPr lang="ru-RU" sz="900">
                          <a:effectLst/>
                        </a:rPr>
                        <a:t>СВ-22</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Пропуск занятий без уважительной причины</a:t>
                      </a:r>
                      <a:endParaRPr lang="ru-RU" sz="700">
                        <a:effectLst/>
                        <a:latin typeface="Calibri"/>
                        <a:ea typeface="Calibri"/>
                        <a:cs typeface="Times New Roman"/>
                      </a:endParaRPr>
                    </a:p>
                  </a:txBody>
                  <a:tcPr marL="43452" marR="43452" marT="0" marB="0"/>
                </a:tc>
              </a:tr>
              <a:tr h="653309">
                <a:tc>
                  <a:txBody>
                    <a:bodyPr/>
                    <a:lstStyle/>
                    <a:p>
                      <a:pPr algn="just">
                        <a:lnSpc>
                          <a:spcPct val="115000"/>
                        </a:lnSpc>
                        <a:spcAft>
                          <a:spcPts val="1000"/>
                        </a:spcAft>
                      </a:pPr>
                      <a:r>
                        <a:rPr lang="ru-RU" sz="900">
                          <a:effectLst/>
                        </a:rPr>
                        <a:t>12.10</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Марков Н. </a:t>
                      </a:r>
                      <a:endParaRPr lang="ru-RU" sz="700">
                        <a:effectLst/>
                      </a:endParaRPr>
                    </a:p>
                    <a:p>
                      <a:pPr algn="just">
                        <a:lnSpc>
                          <a:spcPct val="115000"/>
                        </a:lnSpc>
                        <a:spcAft>
                          <a:spcPts val="1000"/>
                        </a:spcAft>
                      </a:pPr>
                      <a:r>
                        <a:rPr lang="ru-RU" sz="900">
                          <a:effectLst/>
                        </a:rPr>
                        <a:t>СВ-22</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Пропуск занятий без уважительной причины</a:t>
                      </a:r>
                      <a:endParaRPr lang="ru-RU" sz="700">
                        <a:effectLst/>
                        <a:latin typeface="Calibri"/>
                        <a:ea typeface="Calibri"/>
                        <a:cs typeface="Times New Roman"/>
                      </a:endParaRPr>
                    </a:p>
                  </a:txBody>
                  <a:tcPr marL="43452" marR="43452" marT="0" marB="0"/>
                </a:tc>
              </a:tr>
              <a:tr h="454656">
                <a:tc>
                  <a:txBody>
                    <a:bodyPr/>
                    <a:lstStyle/>
                    <a:p>
                      <a:pPr algn="just">
                        <a:lnSpc>
                          <a:spcPct val="115000"/>
                        </a:lnSpc>
                        <a:spcAft>
                          <a:spcPts val="1000"/>
                        </a:spcAft>
                      </a:pPr>
                      <a:r>
                        <a:rPr lang="ru-RU" sz="900">
                          <a:effectLst/>
                        </a:rPr>
                        <a:t>12.10</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Смирнов Д. СЛ-22</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Пропуск занятий без уважительной причины</a:t>
                      </a:r>
                      <a:endParaRPr lang="ru-RU" sz="700">
                        <a:effectLst/>
                        <a:latin typeface="Calibri"/>
                        <a:ea typeface="Calibri"/>
                        <a:cs typeface="Times New Roman"/>
                      </a:endParaRPr>
                    </a:p>
                  </a:txBody>
                  <a:tcPr marL="43452" marR="43452" marT="0" marB="0"/>
                </a:tc>
              </a:tr>
              <a:tr h="454656">
                <a:tc>
                  <a:txBody>
                    <a:bodyPr/>
                    <a:lstStyle/>
                    <a:p>
                      <a:pPr algn="just">
                        <a:lnSpc>
                          <a:spcPct val="115000"/>
                        </a:lnSpc>
                        <a:spcAft>
                          <a:spcPts val="1000"/>
                        </a:spcAft>
                      </a:pPr>
                      <a:r>
                        <a:rPr lang="ru-RU" sz="900">
                          <a:effectLst/>
                        </a:rPr>
                        <a:t>12.10</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a:effectLst/>
                        </a:rPr>
                        <a:t>Смирнов Д. СЛ-22</a:t>
                      </a:r>
                      <a:endParaRPr lang="ru-RU" sz="700">
                        <a:effectLst/>
                        <a:latin typeface="Calibri"/>
                        <a:ea typeface="Calibri"/>
                        <a:cs typeface="Times New Roman"/>
                      </a:endParaRPr>
                    </a:p>
                  </a:txBody>
                  <a:tcPr marL="43452" marR="43452" marT="0" marB="0"/>
                </a:tc>
                <a:tc>
                  <a:txBody>
                    <a:bodyPr/>
                    <a:lstStyle/>
                    <a:p>
                      <a:pPr algn="just">
                        <a:lnSpc>
                          <a:spcPct val="115000"/>
                        </a:lnSpc>
                        <a:spcAft>
                          <a:spcPts val="1000"/>
                        </a:spcAft>
                      </a:pPr>
                      <a:r>
                        <a:rPr lang="ru-RU" sz="900" dirty="0">
                          <a:effectLst/>
                        </a:rPr>
                        <a:t>Пропуск занятий без уважительной причины</a:t>
                      </a:r>
                      <a:endParaRPr lang="ru-RU" sz="700" dirty="0">
                        <a:effectLst/>
                        <a:latin typeface="Calibri"/>
                        <a:ea typeface="Calibri"/>
                        <a:cs typeface="Times New Roman"/>
                      </a:endParaRPr>
                    </a:p>
                  </a:txBody>
                  <a:tcPr marL="43452" marR="43452" marT="0" marB="0"/>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109130571"/>
              </p:ext>
            </p:extLst>
          </p:nvPr>
        </p:nvGraphicFramePr>
        <p:xfrm>
          <a:off x="-8632" y="0"/>
          <a:ext cx="6866632" cy="9144000"/>
        </p:xfrm>
        <a:graphic>
          <a:graphicData uri="http://schemas.openxmlformats.org/drawingml/2006/table">
            <a:tbl>
              <a:tblPr firstRow="1" firstCol="1" lastRow="1" lastCol="1" bandRow="1" bandCol="1">
                <a:tableStyleId>{5C22544A-7EE6-4342-B048-85BDC9FD1C3A}</a:tableStyleId>
              </a:tblPr>
              <a:tblGrid>
                <a:gridCol w="1905946"/>
                <a:gridCol w="1174900"/>
                <a:gridCol w="3785786"/>
              </a:tblGrid>
              <a:tr h="356212">
                <a:tc>
                  <a:txBody>
                    <a:bodyPr/>
                    <a:lstStyle/>
                    <a:p>
                      <a:pPr algn="just">
                        <a:lnSpc>
                          <a:spcPct val="115000"/>
                        </a:lnSpc>
                        <a:spcAft>
                          <a:spcPts val="1000"/>
                        </a:spcAft>
                      </a:pPr>
                      <a:r>
                        <a:rPr lang="ru-RU" sz="800" dirty="0">
                          <a:effectLst/>
                        </a:rPr>
                        <a:t>13.10</a:t>
                      </a:r>
                      <a:endParaRPr lang="ru-RU" sz="600" dirty="0">
                        <a:effectLst/>
                        <a:latin typeface="Calibri"/>
                        <a:ea typeface="Calibri"/>
                        <a:cs typeface="Times New Roman"/>
                      </a:endParaRPr>
                    </a:p>
                  </a:txBody>
                  <a:tcPr marL="36882" marR="36882" marT="0" marB="0"/>
                </a:tc>
                <a:tc>
                  <a:txBody>
                    <a:bodyPr/>
                    <a:lstStyle/>
                    <a:p>
                      <a:pPr algn="just">
                        <a:lnSpc>
                          <a:spcPct val="115000"/>
                        </a:lnSpc>
                        <a:spcAft>
                          <a:spcPts val="1000"/>
                        </a:spcAft>
                      </a:pPr>
                      <a:r>
                        <a:rPr lang="ru-RU" sz="800" dirty="0">
                          <a:effectLst/>
                        </a:rPr>
                        <a:t>Добряков О. АМ-21</a:t>
                      </a:r>
                      <a:endParaRPr lang="ru-RU" sz="600" dirty="0">
                        <a:effectLst/>
                        <a:latin typeface="Calibri"/>
                        <a:ea typeface="Calibri"/>
                        <a:cs typeface="Times New Roman"/>
                      </a:endParaRPr>
                    </a:p>
                  </a:txBody>
                  <a:tcPr marL="36882" marR="36882" marT="0" marB="0"/>
                </a:tc>
                <a:tc>
                  <a:txBody>
                    <a:bodyPr/>
                    <a:lstStyle/>
                    <a:p>
                      <a:pPr algn="just">
                        <a:lnSpc>
                          <a:spcPct val="115000"/>
                        </a:lnSpc>
                        <a:spcAft>
                          <a:spcPts val="1000"/>
                        </a:spcAft>
                      </a:pPr>
                      <a:r>
                        <a:rPr lang="ru-RU" sz="800">
                          <a:effectLst/>
                        </a:rPr>
                        <a:t>Конфликт с преподавателем</a:t>
                      </a:r>
                      <a:endParaRPr lang="ru-RU" sz="600">
                        <a:effectLst/>
                        <a:latin typeface="Calibri"/>
                        <a:ea typeface="Calibri"/>
                        <a:cs typeface="Times New Roman"/>
                      </a:endParaRPr>
                    </a:p>
                  </a:txBody>
                  <a:tcPr marL="36882" marR="36882" marT="0" marB="0"/>
                </a:tc>
              </a:tr>
              <a:tr h="522394">
                <a:tc>
                  <a:txBody>
                    <a:bodyPr/>
                    <a:lstStyle/>
                    <a:p>
                      <a:pPr algn="just">
                        <a:lnSpc>
                          <a:spcPct val="115000"/>
                        </a:lnSpc>
                        <a:spcAft>
                          <a:spcPts val="1000"/>
                        </a:spcAft>
                      </a:pPr>
                      <a:r>
                        <a:rPr lang="ru-RU" sz="800">
                          <a:effectLst/>
                        </a:rPr>
                        <a:t>13.10</a:t>
                      </a:r>
                      <a:endParaRPr lang="ru-RU" sz="600">
                        <a:effectLst/>
                        <a:latin typeface="Calibri"/>
                        <a:ea typeface="Calibri"/>
                        <a:cs typeface="Times New Roman"/>
                      </a:endParaRPr>
                    </a:p>
                  </a:txBody>
                  <a:tcPr marL="36882" marR="36882" marT="0" marB="0"/>
                </a:tc>
                <a:tc>
                  <a:txBody>
                    <a:bodyPr/>
                    <a:lstStyle/>
                    <a:p>
                      <a:pPr algn="just">
                        <a:lnSpc>
                          <a:spcPct val="115000"/>
                        </a:lnSpc>
                        <a:spcAft>
                          <a:spcPts val="1000"/>
                        </a:spcAft>
                      </a:pPr>
                      <a:r>
                        <a:rPr lang="ru-RU" sz="800">
                          <a:effectLst/>
                        </a:rPr>
                        <a:t>Ласков А. </a:t>
                      </a:r>
                      <a:endParaRPr lang="ru-RU" sz="600">
                        <a:effectLst/>
                      </a:endParaRPr>
                    </a:p>
                    <a:p>
                      <a:pPr algn="just">
                        <a:lnSpc>
                          <a:spcPct val="115000"/>
                        </a:lnSpc>
                        <a:spcAft>
                          <a:spcPts val="1000"/>
                        </a:spcAft>
                      </a:pPr>
                      <a:r>
                        <a:rPr lang="ru-RU" sz="800">
                          <a:effectLst/>
                        </a:rPr>
                        <a:t>СВ-22</a:t>
                      </a:r>
                      <a:endParaRPr lang="ru-RU" sz="600">
                        <a:effectLst/>
                        <a:latin typeface="Calibri"/>
                        <a:ea typeface="Calibri"/>
                        <a:cs typeface="Times New Roman"/>
                      </a:endParaRPr>
                    </a:p>
                  </a:txBody>
                  <a:tcPr marL="36882" marR="36882" marT="0" marB="0"/>
                </a:tc>
                <a:tc>
                  <a:txBody>
                    <a:bodyPr/>
                    <a:lstStyle/>
                    <a:p>
                      <a:pPr algn="just">
                        <a:lnSpc>
                          <a:spcPct val="115000"/>
                        </a:lnSpc>
                        <a:spcAft>
                          <a:spcPts val="1000"/>
                        </a:spcAft>
                      </a:pPr>
                      <a:r>
                        <a:rPr lang="ru-RU" sz="800">
                          <a:effectLst/>
                        </a:rPr>
                        <a:t>Конфликт в общежитии</a:t>
                      </a:r>
                      <a:endParaRPr lang="ru-RU" sz="600">
                        <a:effectLst/>
                        <a:latin typeface="Calibri"/>
                        <a:ea typeface="Calibri"/>
                        <a:cs typeface="Times New Roman"/>
                      </a:endParaRPr>
                    </a:p>
                  </a:txBody>
                  <a:tcPr marL="36882" marR="36882" marT="0" marB="0"/>
                </a:tc>
              </a:tr>
              <a:tr h="705857">
                <a:tc>
                  <a:txBody>
                    <a:bodyPr/>
                    <a:lstStyle/>
                    <a:p>
                      <a:pPr algn="just">
                        <a:lnSpc>
                          <a:spcPct val="115000"/>
                        </a:lnSpc>
                        <a:spcAft>
                          <a:spcPts val="1000"/>
                        </a:spcAft>
                      </a:pPr>
                      <a:r>
                        <a:rPr lang="ru-RU" sz="800">
                          <a:effectLst/>
                        </a:rPr>
                        <a:t>13.10</a:t>
                      </a:r>
                      <a:endParaRPr lang="ru-RU" sz="600">
                        <a:effectLst/>
                        <a:latin typeface="Calibri"/>
                        <a:ea typeface="Calibri"/>
                        <a:cs typeface="Times New Roman"/>
                      </a:endParaRPr>
                    </a:p>
                  </a:txBody>
                  <a:tcPr marL="36882" marR="36882" marT="0" marB="0"/>
                </a:tc>
                <a:tc>
                  <a:txBody>
                    <a:bodyPr/>
                    <a:lstStyle/>
                    <a:p>
                      <a:pPr algn="just">
                        <a:lnSpc>
                          <a:spcPct val="115000"/>
                        </a:lnSpc>
                        <a:spcAft>
                          <a:spcPts val="1000"/>
                        </a:spcAft>
                      </a:pPr>
                      <a:r>
                        <a:rPr lang="ru-RU" sz="800">
                          <a:effectLst/>
                        </a:rPr>
                        <a:t>Липатников С. </a:t>
                      </a:r>
                      <a:endParaRPr lang="ru-RU" sz="600">
                        <a:effectLst/>
                      </a:endParaRPr>
                    </a:p>
                    <a:p>
                      <a:pPr algn="just">
                        <a:lnSpc>
                          <a:spcPct val="115000"/>
                        </a:lnSpc>
                        <a:spcAft>
                          <a:spcPts val="1000"/>
                        </a:spcAft>
                      </a:pPr>
                      <a:r>
                        <a:rPr lang="ru-RU" sz="800">
                          <a:effectLst/>
                        </a:rPr>
                        <a:t>СВ-21</a:t>
                      </a:r>
                      <a:endParaRPr lang="ru-RU" sz="600">
                        <a:effectLst/>
                        <a:latin typeface="Calibri"/>
                        <a:ea typeface="Calibri"/>
                        <a:cs typeface="Times New Roman"/>
                      </a:endParaRPr>
                    </a:p>
                  </a:txBody>
                  <a:tcPr marL="36882" marR="36882" marT="0" marB="0"/>
                </a:tc>
                <a:tc>
                  <a:txBody>
                    <a:bodyPr/>
                    <a:lstStyle/>
                    <a:p>
                      <a:pPr algn="just">
                        <a:lnSpc>
                          <a:spcPct val="115000"/>
                        </a:lnSpc>
                        <a:spcAft>
                          <a:spcPts val="1000"/>
                        </a:spcAft>
                      </a:pPr>
                      <a:r>
                        <a:rPr lang="ru-RU" sz="800">
                          <a:effectLst/>
                        </a:rPr>
                        <a:t>Конфликт в общежитии</a:t>
                      </a:r>
                      <a:endParaRPr lang="ru-RU" sz="600">
                        <a:effectLst/>
                        <a:latin typeface="Calibri"/>
                        <a:ea typeface="Calibri"/>
                        <a:cs typeface="Times New Roman"/>
                      </a:endParaRPr>
                    </a:p>
                  </a:txBody>
                  <a:tcPr marL="36882" marR="36882" marT="0" marB="0"/>
                </a:tc>
              </a:tr>
              <a:tr h="356212">
                <a:tc>
                  <a:txBody>
                    <a:bodyPr/>
                    <a:lstStyle/>
                    <a:p>
                      <a:pPr algn="just">
                        <a:lnSpc>
                          <a:spcPct val="115000"/>
                        </a:lnSpc>
                        <a:spcAft>
                          <a:spcPts val="1000"/>
                        </a:spcAft>
                      </a:pPr>
                      <a:r>
                        <a:rPr lang="ru-RU" sz="800">
                          <a:effectLst/>
                        </a:rPr>
                        <a:t>13.10</a:t>
                      </a:r>
                      <a:endParaRPr lang="ru-RU" sz="600">
                        <a:effectLst/>
                        <a:latin typeface="Calibri"/>
                        <a:ea typeface="Calibri"/>
                        <a:cs typeface="Times New Roman"/>
                      </a:endParaRPr>
                    </a:p>
                  </a:txBody>
                  <a:tcPr marL="36882" marR="36882" marT="0" marB="0"/>
                </a:tc>
                <a:tc>
                  <a:txBody>
                    <a:bodyPr/>
                    <a:lstStyle/>
                    <a:p>
                      <a:pPr algn="just">
                        <a:lnSpc>
                          <a:spcPct val="115000"/>
                        </a:lnSpc>
                        <a:spcAft>
                          <a:spcPts val="1000"/>
                        </a:spcAft>
                      </a:pPr>
                      <a:r>
                        <a:rPr lang="ru-RU" sz="800">
                          <a:effectLst/>
                        </a:rPr>
                        <a:t>Мартынова М. СТ-11</a:t>
                      </a:r>
                      <a:endParaRPr lang="ru-RU" sz="600">
                        <a:effectLst/>
                        <a:latin typeface="Calibri"/>
                        <a:ea typeface="Calibri"/>
                        <a:cs typeface="Times New Roman"/>
                      </a:endParaRPr>
                    </a:p>
                  </a:txBody>
                  <a:tcPr marL="36882" marR="36882" marT="0" marB="0"/>
                </a:tc>
                <a:tc>
                  <a:txBody>
                    <a:bodyPr/>
                    <a:lstStyle/>
                    <a:p>
                      <a:pPr algn="just">
                        <a:lnSpc>
                          <a:spcPct val="115000"/>
                        </a:lnSpc>
                        <a:spcAft>
                          <a:spcPts val="1000"/>
                        </a:spcAft>
                      </a:pPr>
                      <a:r>
                        <a:rPr lang="ru-RU" sz="800">
                          <a:effectLst/>
                        </a:rPr>
                        <a:t>Пропуск занятий без уважительной причины (дважды)</a:t>
                      </a:r>
                      <a:endParaRPr lang="ru-RU" sz="600">
                        <a:effectLst/>
                        <a:latin typeface="Calibri"/>
                        <a:ea typeface="Calibri"/>
                        <a:cs typeface="Times New Roman"/>
                      </a:endParaRPr>
                    </a:p>
                  </a:txBody>
                  <a:tcPr marL="36882" marR="36882" marT="0" marB="0"/>
                </a:tc>
              </a:tr>
              <a:tr h="522394">
                <a:tc>
                  <a:txBody>
                    <a:bodyPr/>
                    <a:lstStyle/>
                    <a:p>
                      <a:pPr algn="just">
                        <a:lnSpc>
                          <a:spcPct val="115000"/>
                        </a:lnSpc>
                        <a:spcAft>
                          <a:spcPts val="1000"/>
                        </a:spcAft>
                      </a:pPr>
                      <a:r>
                        <a:rPr lang="ru-RU" sz="800">
                          <a:effectLst/>
                        </a:rPr>
                        <a:t>13.10</a:t>
                      </a:r>
                      <a:endParaRPr lang="ru-RU" sz="600">
                        <a:effectLst/>
                        <a:latin typeface="Calibri"/>
                        <a:ea typeface="Calibri"/>
                        <a:cs typeface="Times New Roman"/>
                      </a:endParaRPr>
                    </a:p>
                  </a:txBody>
                  <a:tcPr marL="36882" marR="36882" marT="0" marB="0"/>
                </a:tc>
                <a:tc>
                  <a:txBody>
                    <a:bodyPr/>
                    <a:lstStyle/>
                    <a:p>
                      <a:pPr algn="just">
                        <a:lnSpc>
                          <a:spcPct val="115000"/>
                        </a:lnSpc>
                        <a:spcAft>
                          <a:spcPts val="1000"/>
                        </a:spcAft>
                      </a:pPr>
                      <a:r>
                        <a:rPr lang="ru-RU" sz="800">
                          <a:effectLst/>
                        </a:rPr>
                        <a:t>Иванова А.</a:t>
                      </a:r>
                      <a:endParaRPr lang="ru-RU" sz="600">
                        <a:effectLst/>
                      </a:endParaRPr>
                    </a:p>
                    <a:p>
                      <a:pPr algn="just">
                        <a:lnSpc>
                          <a:spcPct val="115000"/>
                        </a:lnSpc>
                        <a:spcAft>
                          <a:spcPts val="1000"/>
                        </a:spcAft>
                      </a:pPr>
                      <a:r>
                        <a:rPr lang="ru-RU" sz="800">
                          <a:effectLst/>
                        </a:rPr>
                        <a:t> СТ-11</a:t>
                      </a:r>
                      <a:endParaRPr lang="ru-RU" sz="600">
                        <a:effectLst/>
                        <a:latin typeface="Calibri"/>
                        <a:ea typeface="Calibri"/>
                        <a:cs typeface="Times New Roman"/>
                      </a:endParaRPr>
                    </a:p>
                  </a:txBody>
                  <a:tcPr marL="36882" marR="36882" marT="0" marB="0"/>
                </a:tc>
                <a:tc>
                  <a:txBody>
                    <a:bodyPr/>
                    <a:lstStyle/>
                    <a:p>
                      <a:pPr algn="just">
                        <a:lnSpc>
                          <a:spcPct val="115000"/>
                        </a:lnSpc>
                        <a:spcAft>
                          <a:spcPts val="1000"/>
                        </a:spcAft>
                      </a:pPr>
                      <a:r>
                        <a:rPr lang="ru-RU" sz="800">
                          <a:effectLst/>
                        </a:rPr>
                        <a:t>Пропуск занятий без уважительной причины</a:t>
                      </a:r>
                      <a:endParaRPr lang="ru-RU" sz="600">
                        <a:effectLst/>
                        <a:latin typeface="Calibri"/>
                        <a:ea typeface="Calibri"/>
                        <a:cs typeface="Times New Roman"/>
                      </a:endParaRPr>
                    </a:p>
                  </a:txBody>
                  <a:tcPr marL="36882" marR="36882" marT="0" marB="0"/>
                </a:tc>
              </a:tr>
              <a:tr h="522394">
                <a:tc>
                  <a:txBody>
                    <a:bodyPr/>
                    <a:lstStyle/>
                    <a:p>
                      <a:pPr algn="just">
                        <a:lnSpc>
                          <a:spcPct val="115000"/>
                        </a:lnSpc>
                        <a:spcAft>
                          <a:spcPts val="1000"/>
                        </a:spcAft>
                      </a:pPr>
                      <a:r>
                        <a:rPr lang="ru-RU" sz="800">
                          <a:effectLst/>
                        </a:rPr>
                        <a:t>19.10</a:t>
                      </a:r>
                      <a:endParaRPr lang="ru-RU" sz="600">
                        <a:effectLst/>
                        <a:latin typeface="Calibri"/>
                        <a:ea typeface="Calibri"/>
                        <a:cs typeface="Times New Roman"/>
                      </a:endParaRPr>
                    </a:p>
                  </a:txBody>
                  <a:tcPr marL="36882" marR="36882" marT="0" marB="0"/>
                </a:tc>
                <a:tc>
                  <a:txBody>
                    <a:bodyPr/>
                    <a:lstStyle/>
                    <a:p>
                      <a:pPr algn="just">
                        <a:lnSpc>
                          <a:spcPct val="115000"/>
                        </a:lnSpc>
                        <a:spcAft>
                          <a:spcPts val="1000"/>
                        </a:spcAft>
                      </a:pPr>
                      <a:r>
                        <a:rPr lang="ru-RU" sz="800">
                          <a:effectLst/>
                        </a:rPr>
                        <a:t>Жуков А. </a:t>
                      </a:r>
                      <a:endParaRPr lang="ru-RU" sz="600">
                        <a:effectLst/>
                      </a:endParaRPr>
                    </a:p>
                    <a:p>
                      <a:pPr algn="just">
                        <a:lnSpc>
                          <a:spcPct val="115000"/>
                        </a:lnSpc>
                        <a:spcAft>
                          <a:spcPts val="1000"/>
                        </a:spcAft>
                      </a:pPr>
                      <a:r>
                        <a:rPr lang="ru-RU" sz="800">
                          <a:effectLst/>
                        </a:rPr>
                        <a:t>СВ-21</a:t>
                      </a:r>
                      <a:endParaRPr lang="ru-RU" sz="600">
                        <a:effectLst/>
                        <a:latin typeface="Calibri"/>
                        <a:ea typeface="Calibri"/>
                        <a:cs typeface="Times New Roman"/>
                      </a:endParaRPr>
                    </a:p>
                  </a:txBody>
                  <a:tcPr marL="36882" marR="36882" marT="0" marB="0"/>
                </a:tc>
                <a:tc>
                  <a:txBody>
                    <a:bodyPr/>
                    <a:lstStyle/>
                    <a:p>
                      <a:pPr algn="just">
                        <a:lnSpc>
                          <a:spcPct val="115000"/>
                        </a:lnSpc>
                        <a:spcAft>
                          <a:spcPts val="1000"/>
                        </a:spcAft>
                      </a:pPr>
                      <a:r>
                        <a:rPr lang="ru-RU" sz="800">
                          <a:effectLst/>
                        </a:rPr>
                        <a:t>Пропуск занятий без уважительной причины</a:t>
                      </a:r>
                      <a:endParaRPr lang="ru-RU" sz="600">
                        <a:effectLst/>
                        <a:latin typeface="Calibri"/>
                        <a:ea typeface="Calibri"/>
                        <a:cs typeface="Times New Roman"/>
                      </a:endParaRPr>
                    </a:p>
                  </a:txBody>
                  <a:tcPr marL="36882" marR="36882" marT="0" marB="0"/>
                </a:tc>
              </a:tr>
              <a:tr h="356212">
                <a:tc>
                  <a:txBody>
                    <a:bodyPr/>
                    <a:lstStyle/>
                    <a:p>
                      <a:pPr algn="just">
                        <a:lnSpc>
                          <a:spcPct val="115000"/>
                        </a:lnSpc>
                        <a:spcAft>
                          <a:spcPts val="1000"/>
                        </a:spcAft>
                      </a:pPr>
                      <a:r>
                        <a:rPr lang="ru-RU" sz="800">
                          <a:effectLst/>
                        </a:rPr>
                        <a:t>30.10</a:t>
                      </a:r>
                      <a:endParaRPr lang="ru-RU" sz="600">
                        <a:effectLst/>
                        <a:latin typeface="Calibri"/>
                        <a:ea typeface="Calibri"/>
                        <a:cs typeface="Times New Roman"/>
                      </a:endParaRPr>
                    </a:p>
                  </a:txBody>
                  <a:tcPr marL="36882" marR="36882" marT="0" marB="0"/>
                </a:tc>
                <a:tc>
                  <a:txBody>
                    <a:bodyPr/>
                    <a:lstStyle/>
                    <a:p>
                      <a:pPr algn="just">
                        <a:lnSpc>
                          <a:spcPct val="115000"/>
                        </a:lnSpc>
                        <a:spcAft>
                          <a:spcPts val="1000"/>
                        </a:spcAft>
                      </a:pPr>
                      <a:r>
                        <a:rPr lang="ru-RU" sz="800">
                          <a:effectLst/>
                        </a:rPr>
                        <a:t>Бабалова Л. СТ-11</a:t>
                      </a:r>
                      <a:endParaRPr lang="ru-RU" sz="600">
                        <a:effectLst/>
                        <a:latin typeface="Calibri"/>
                        <a:ea typeface="Calibri"/>
                        <a:cs typeface="Times New Roman"/>
                      </a:endParaRPr>
                    </a:p>
                  </a:txBody>
                  <a:tcPr marL="36882" marR="36882" marT="0" marB="0"/>
                </a:tc>
                <a:tc>
                  <a:txBody>
                    <a:bodyPr/>
                    <a:lstStyle/>
                    <a:p>
                      <a:pPr algn="just">
                        <a:lnSpc>
                          <a:spcPct val="115000"/>
                        </a:lnSpc>
                        <a:spcAft>
                          <a:spcPts val="1000"/>
                        </a:spcAft>
                      </a:pPr>
                      <a:r>
                        <a:rPr lang="ru-RU" sz="800">
                          <a:effectLst/>
                        </a:rPr>
                        <a:t>Пропуск занятий без уважительной причины</a:t>
                      </a:r>
                      <a:endParaRPr lang="ru-RU" sz="600">
                        <a:effectLst/>
                        <a:latin typeface="Calibri"/>
                        <a:ea typeface="Calibri"/>
                        <a:cs typeface="Times New Roman"/>
                      </a:endParaRPr>
                    </a:p>
                  </a:txBody>
                  <a:tcPr marL="36882" marR="36882" marT="0" marB="0"/>
                </a:tc>
              </a:tr>
              <a:tr h="356212">
                <a:tc>
                  <a:txBody>
                    <a:bodyPr/>
                    <a:lstStyle/>
                    <a:p>
                      <a:pPr algn="just">
                        <a:lnSpc>
                          <a:spcPct val="115000"/>
                        </a:lnSpc>
                        <a:spcAft>
                          <a:spcPts val="1000"/>
                        </a:spcAft>
                      </a:pPr>
                      <a:r>
                        <a:rPr lang="ru-RU" sz="800">
                          <a:effectLst/>
                        </a:rPr>
                        <a:t>30.10</a:t>
                      </a:r>
                      <a:endParaRPr lang="ru-RU" sz="600">
                        <a:effectLst/>
                        <a:latin typeface="Calibri"/>
                        <a:ea typeface="Calibri"/>
                        <a:cs typeface="Times New Roman"/>
                      </a:endParaRPr>
                    </a:p>
                  </a:txBody>
                  <a:tcPr marL="36882" marR="36882" marT="0" marB="0"/>
                </a:tc>
                <a:tc>
                  <a:txBody>
                    <a:bodyPr/>
                    <a:lstStyle/>
                    <a:p>
                      <a:pPr algn="just">
                        <a:lnSpc>
                          <a:spcPct val="115000"/>
                        </a:lnSpc>
                        <a:spcAft>
                          <a:spcPts val="1000"/>
                        </a:spcAft>
                      </a:pPr>
                      <a:r>
                        <a:rPr lang="ru-RU" sz="800">
                          <a:effectLst/>
                        </a:rPr>
                        <a:t>Ковригина А. Э-11</a:t>
                      </a:r>
                      <a:endParaRPr lang="ru-RU" sz="600">
                        <a:effectLst/>
                        <a:latin typeface="Calibri"/>
                        <a:ea typeface="Calibri"/>
                        <a:cs typeface="Times New Roman"/>
                      </a:endParaRPr>
                    </a:p>
                  </a:txBody>
                  <a:tcPr marL="36882" marR="36882" marT="0" marB="0"/>
                </a:tc>
                <a:tc>
                  <a:txBody>
                    <a:bodyPr/>
                    <a:lstStyle/>
                    <a:p>
                      <a:pPr algn="just">
                        <a:lnSpc>
                          <a:spcPct val="115000"/>
                        </a:lnSpc>
                        <a:spcAft>
                          <a:spcPts val="1000"/>
                        </a:spcAft>
                      </a:pPr>
                      <a:r>
                        <a:rPr lang="ru-RU" sz="800">
                          <a:effectLst/>
                        </a:rPr>
                        <a:t>Пропуск занятий без уважительной причины</a:t>
                      </a:r>
                      <a:endParaRPr lang="ru-RU" sz="600">
                        <a:effectLst/>
                        <a:latin typeface="Calibri"/>
                        <a:ea typeface="Calibri"/>
                        <a:cs typeface="Times New Roman"/>
                      </a:endParaRPr>
                    </a:p>
                  </a:txBody>
                  <a:tcPr marL="36882" marR="36882" marT="0" marB="0"/>
                </a:tc>
              </a:tr>
              <a:tr h="705857">
                <a:tc>
                  <a:txBody>
                    <a:bodyPr/>
                    <a:lstStyle/>
                    <a:p>
                      <a:pPr algn="just">
                        <a:lnSpc>
                          <a:spcPct val="115000"/>
                        </a:lnSpc>
                        <a:spcAft>
                          <a:spcPts val="1000"/>
                        </a:spcAft>
                      </a:pPr>
                      <a:r>
                        <a:rPr lang="ru-RU" sz="800">
                          <a:effectLst/>
                        </a:rPr>
                        <a:t>30.10</a:t>
                      </a:r>
                      <a:endParaRPr lang="ru-RU" sz="600">
                        <a:effectLst/>
                        <a:latin typeface="Calibri"/>
                        <a:ea typeface="Calibri"/>
                        <a:cs typeface="Times New Roman"/>
                      </a:endParaRPr>
                    </a:p>
                  </a:txBody>
                  <a:tcPr marL="36882" marR="36882" marT="0" marB="0"/>
                </a:tc>
                <a:tc>
                  <a:txBody>
                    <a:bodyPr/>
                    <a:lstStyle/>
                    <a:p>
                      <a:pPr algn="just">
                        <a:lnSpc>
                          <a:spcPct val="115000"/>
                        </a:lnSpc>
                        <a:spcAft>
                          <a:spcPts val="1000"/>
                        </a:spcAft>
                      </a:pPr>
                      <a:r>
                        <a:rPr lang="ru-RU" sz="800">
                          <a:effectLst/>
                        </a:rPr>
                        <a:t>Сурикова А.</a:t>
                      </a:r>
                      <a:endParaRPr lang="ru-RU" sz="600">
                        <a:effectLst/>
                      </a:endParaRPr>
                    </a:p>
                    <a:p>
                      <a:pPr algn="just">
                        <a:lnSpc>
                          <a:spcPct val="115000"/>
                        </a:lnSpc>
                        <a:spcAft>
                          <a:spcPts val="1000"/>
                        </a:spcAft>
                      </a:pPr>
                      <a:r>
                        <a:rPr lang="ru-RU" sz="800">
                          <a:effectLst/>
                        </a:rPr>
                        <a:t>Э-11</a:t>
                      </a:r>
                      <a:endParaRPr lang="ru-RU" sz="600">
                        <a:effectLst/>
                        <a:latin typeface="Calibri"/>
                        <a:ea typeface="Calibri"/>
                        <a:cs typeface="Times New Roman"/>
                      </a:endParaRPr>
                    </a:p>
                  </a:txBody>
                  <a:tcPr marL="36882" marR="36882" marT="0" marB="0"/>
                </a:tc>
                <a:tc>
                  <a:txBody>
                    <a:bodyPr/>
                    <a:lstStyle/>
                    <a:p>
                      <a:pPr algn="just">
                        <a:lnSpc>
                          <a:spcPct val="115000"/>
                        </a:lnSpc>
                        <a:spcAft>
                          <a:spcPts val="1000"/>
                        </a:spcAft>
                      </a:pPr>
                      <a:r>
                        <a:rPr lang="ru-RU" sz="800">
                          <a:effectLst/>
                        </a:rPr>
                        <a:t>Пропуск занятий без уважительной причины</a:t>
                      </a:r>
                      <a:endParaRPr lang="ru-RU" sz="600">
                        <a:effectLst/>
                        <a:latin typeface="Calibri"/>
                        <a:ea typeface="Calibri"/>
                        <a:cs typeface="Times New Roman"/>
                      </a:endParaRPr>
                    </a:p>
                  </a:txBody>
                  <a:tcPr marL="36882" marR="36882" marT="0" marB="0"/>
                </a:tc>
              </a:tr>
              <a:tr h="705857">
                <a:tc>
                  <a:txBody>
                    <a:bodyPr/>
                    <a:lstStyle/>
                    <a:p>
                      <a:pPr algn="just">
                        <a:lnSpc>
                          <a:spcPct val="115000"/>
                        </a:lnSpc>
                        <a:spcAft>
                          <a:spcPts val="1000"/>
                        </a:spcAft>
                      </a:pPr>
                      <a:r>
                        <a:rPr lang="ru-RU" sz="800">
                          <a:effectLst/>
                        </a:rPr>
                        <a:t>7.11</a:t>
                      </a:r>
                      <a:endParaRPr lang="ru-RU" sz="600">
                        <a:effectLst/>
                        <a:latin typeface="Calibri"/>
                        <a:ea typeface="Calibri"/>
                        <a:cs typeface="Times New Roman"/>
                      </a:endParaRPr>
                    </a:p>
                  </a:txBody>
                  <a:tcPr marL="36882" marR="36882" marT="0" marB="0"/>
                </a:tc>
                <a:tc>
                  <a:txBody>
                    <a:bodyPr/>
                    <a:lstStyle/>
                    <a:p>
                      <a:pPr algn="just">
                        <a:lnSpc>
                          <a:spcPct val="115000"/>
                        </a:lnSpc>
                        <a:spcAft>
                          <a:spcPts val="1000"/>
                        </a:spcAft>
                      </a:pPr>
                      <a:r>
                        <a:rPr lang="ru-RU" sz="800">
                          <a:effectLst/>
                        </a:rPr>
                        <a:t>Кокоркина М.</a:t>
                      </a:r>
                      <a:endParaRPr lang="ru-RU" sz="600">
                        <a:effectLst/>
                      </a:endParaRPr>
                    </a:p>
                    <a:p>
                      <a:pPr algn="just">
                        <a:lnSpc>
                          <a:spcPct val="115000"/>
                        </a:lnSpc>
                        <a:spcAft>
                          <a:spcPts val="1000"/>
                        </a:spcAft>
                      </a:pPr>
                      <a:r>
                        <a:rPr lang="ru-RU" sz="800">
                          <a:effectLst/>
                        </a:rPr>
                        <a:t>ДО-21</a:t>
                      </a:r>
                      <a:endParaRPr lang="ru-RU" sz="600">
                        <a:effectLst/>
                        <a:latin typeface="Calibri"/>
                        <a:ea typeface="Calibri"/>
                        <a:cs typeface="Times New Roman"/>
                      </a:endParaRPr>
                    </a:p>
                  </a:txBody>
                  <a:tcPr marL="36882" marR="36882" marT="0" marB="0"/>
                </a:tc>
                <a:tc>
                  <a:txBody>
                    <a:bodyPr/>
                    <a:lstStyle/>
                    <a:p>
                      <a:pPr algn="just">
                        <a:lnSpc>
                          <a:spcPct val="115000"/>
                        </a:lnSpc>
                        <a:spcAft>
                          <a:spcPts val="1000"/>
                        </a:spcAft>
                      </a:pPr>
                      <a:r>
                        <a:rPr lang="ru-RU" sz="800">
                          <a:effectLst/>
                        </a:rPr>
                        <a:t>Опоздала на учебные занятия</a:t>
                      </a:r>
                      <a:endParaRPr lang="ru-RU" sz="600">
                        <a:effectLst/>
                        <a:latin typeface="Calibri"/>
                        <a:ea typeface="Calibri"/>
                        <a:cs typeface="Times New Roman"/>
                      </a:endParaRPr>
                    </a:p>
                  </a:txBody>
                  <a:tcPr marL="36882" marR="36882" marT="0" marB="0"/>
                </a:tc>
              </a:tr>
              <a:tr h="705857">
                <a:tc>
                  <a:txBody>
                    <a:bodyPr/>
                    <a:lstStyle/>
                    <a:p>
                      <a:pPr algn="just">
                        <a:lnSpc>
                          <a:spcPct val="115000"/>
                        </a:lnSpc>
                        <a:spcAft>
                          <a:spcPts val="1000"/>
                        </a:spcAft>
                      </a:pPr>
                      <a:r>
                        <a:rPr lang="ru-RU" sz="800">
                          <a:effectLst/>
                        </a:rPr>
                        <a:t>7.11</a:t>
                      </a:r>
                      <a:endParaRPr lang="ru-RU" sz="600">
                        <a:effectLst/>
                        <a:latin typeface="Calibri"/>
                        <a:ea typeface="Calibri"/>
                        <a:cs typeface="Times New Roman"/>
                      </a:endParaRPr>
                    </a:p>
                  </a:txBody>
                  <a:tcPr marL="36882" marR="36882" marT="0" marB="0"/>
                </a:tc>
                <a:tc>
                  <a:txBody>
                    <a:bodyPr/>
                    <a:lstStyle/>
                    <a:p>
                      <a:pPr algn="just">
                        <a:lnSpc>
                          <a:spcPct val="115000"/>
                        </a:lnSpc>
                        <a:spcAft>
                          <a:spcPts val="1000"/>
                        </a:spcAft>
                      </a:pPr>
                      <a:r>
                        <a:rPr lang="ru-RU" sz="800">
                          <a:effectLst/>
                        </a:rPr>
                        <a:t>Смирнова А.</a:t>
                      </a:r>
                      <a:endParaRPr lang="ru-RU" sz="600">
                        <a:effectLst/>
                      </a:endParaRPr>
                    </a:p>
                    <a:p>
                      <a:pPr algn="just">
                        <a:lnSpc>
                          <a:spcPct val="115000"/>
                        </a:lnSpc>
                        <a:spcAft>
                          <a:spcPts val="1000"/>
                        </a:spcAft>
                      </a:pPr>
                      <a:r>
                        <a:rPr lang="ru-RU" sz="800">
                          <a:effectLst/>
                        </a:rPr>
                        <a:t>ДО-21</a:t>
                      </a:r>
                      <a:endParaRPr lang="ru-RU" sz="600">
                        <a:effectLst/>
                        <a:latin typeface="Calibri"/>
                        <a:ea typeface="Calibri"/>
                        <a:cs typeface="Times New Roman"/>
                      </a:endParaRPr>
                    </a:p>
                  </a:txBody>
                  <a:tcPr marL="36882" marR="36882" marT="0" marB="0"/>
                </a:tc>
                <a:tc>
                  <a:txBody>
                    <a:bodyPr/>
                    <a:lstStyle/>
                    <a:p>
                      <a:pPr algn="just">
                        <a:lnSpc>
                          <a:spcPct val="115000"/>
                        </a:lnSpc>
                        <a:spcAft>
                          <a:spcPts val="1000"/>
                        </a:spcAft>
                      </a:pPr>
                      <a:r>
                        <a:rPr lang="ru-RU" sz="800">
                          <a:effectLst/>
                        </a:rPr>
                        <a:t>Опоздала на учебные занятия</a:t>
                      </a:r>
                      <a:endParaRPr lang="ru-RU" sz="600">
                        <a:effectLst/>
                        <a:latin typeface="Calibri"/>
                        <a:ea typeface="Calibri"/>
                        <a:cs typeface="Times New Roman"/>
                      </a:endParaRPr>
                    </a:p>
                  </a:txBody>
                  <a:tcPr marL="36882" marR="36882" marT="0" marB="0"/>
                </a:tc>
              </a:tr>
              <a:tr h="872040">
                <a:tc>
                  <a:txBody>
                    <a:bodyPr/>
                    <a:lstStyle/>
                    <a:p>
                      <a:pPr algn="just">
                        <a:lnSpc>
                          <a:spcPct val="115000"/>
                        </a:lnSpc>
                        <a:spcAft>
                          <a:spcPts val="1000"/>
                        </a:spcAft>
                      </a:pPr>
                      <a:r>
                        <a:rPr lang="ru-RU" sz="800">
                          <a:effectLst/>
                        </a:rPr>
                        <a:t>8.11</a:t>
                      </a:r>
                      <a:endParaRPr lang="ru-RU" sz="600">
                        <a:effectLst/>
                        <a:latin typeface="Calibri"/>
                        <a:ea typeface="Calibri"/>
                        <a:cs typeface="Times New Roman"/>
                      </a:endParaRPr>
                    </a:p>
                  </a:txBody>
                  <a:tcPr marL="36882" marR="36882" marT="0" marB="0"/>
                </a:tc>
                <a:tc>
                  <a:txBody>
                    <a:bodyPr/>
                    <a:lstStyle/>
                    <a:p>
                      <a:pPr algn="just">
                        <a:lnSpc>
                          <a:spcPct val="115000"/>
                        </a:lnSpc>
                        <a:spcAft>
                          <a:spcPts val="1000"/>
                        </a:spcAft>
                      </a:pPr>
                      <a:r>
                        <a:rPr lang="ru-RU" sz="800">
                          <a:effectLst/>
                        </a:rPr>
                        <a:t>Михайлова А.</a:t>
                      </a:r>
                      <a:endParaRPr lang="ru-RU" sz="600">
                        <a:effectLst/>
                      </a:endParaRPr>
                    </a:p>
                    <a:p>
                      <a:pPr algn="just">
                        <a:lnSpc>
                          <a:spcPct val="115000"/>
                        </a:lnSpc>
                        <a:spcAft>
                          <a:spcPts val="1000"/>
                        </a:spcAft>
                      </a:pPr>
                      <a:r>
                        <a:rPr lang="ru-RU" sz="800">
                          <a:effectLst/>
                        </a:rPr>
                        <a:t>СТ-11</a:t>
                      </a:r>
                      <a:endParaRPr lang="ru-RU" sz="600">
                        <a:effectLst/>
                        <a:latin typeface="Calibri"/>
                        <a:ea typeface="Calibri"/>
                        <a:cs typeface="Times New Roman"/>
                      </a:endParaRPr>
                    </a:p>
                  </a:txBody>
                  <a:tcPr marL="36882" marR="36882" marT="0" marB="0"/>
                </a:tc>
                <a:tc>
                  <a:txBody>
                    <a:bodyPr/>
                    <a:lstStyle/>
                    <a:p>
                      <a:pPr algn="just">
                        <a:lnSpc>
                          <a:spcPct val="115000"/>
                        </a:lnSpc>
                        <a:spcAft>
                          <a:spcPts val="1000"/>
                        </a:spcAft>
                      </a:pPr>
                      <a:r>
                        <a:rPr lang="ru-RU" sz="800">
                          <a:effectLst/>
                        </a:rPr>
                        <a:t>Культура поведения</a:t>
                      </a:r>
                      <a:endParaRPr lang="ru-RU" sz="600">
                        <a:effectLst/>
                      </a:endParaRPr>
                    </a:p>
                    <a:p>
                      <a:pPr algn="just">
                        <a:lnSpc>
                          <a:spcPct val="115000"/>
                        </a:lnSpc>
                        <a:spcAft>
                          <a:spcPts val="1000"/>
                        </a:spcAft>
                      </a:pPr>
                      <a:r>
                        <a:rPr lang="ru-RU" sz="800">
                          <a:effectLst/>
                        </a:rPr>
                        <a:t>Опоздала на учебные занятия</a:t>
                      </a:r>
                      <a:endParaRPr lang="ru-RU" sz="600">
                        <a:effectLst/>
                      </a:endParaRPr>
                    </a:p>
                    <a:p>
                      <a:pPr algn="just">
                        <a:lnSpc>
                          <a:spcPct val="115000"/>
                        </a:lnSpc>
                        <a:spcAft>
                          <a:spcPts val="1000"/>
                        </a:spcAft>
                      </a:pPr>
                      <a:r>
                        <a:rPr lang="ru-RU" sz="800">
                          <a:effectLst/>
                        </a:rPr>
                        <a:t> </a:t>
                      </a:r>
                      <a:endParaRPr lang="ru-RU" sz="600">
                        <a:effectLst/>
                        <a:latin typeface="Calibri"/>
                        <a:ea typeface="Calibri"/>
                        <a:cs typeface="Times New Roman"/>
                      </a:endParaRPr>
                    </a:p>
                  </a:txBody>
                  <a:tcPr marL="36882" marR="36882" marT="0" marB="0"/>
                </a:tc>
              </a:tr>
              <a:tr h="522394">
                <a:tc>
                  <a:txBody>
                    <a:bodyPr/>
                    <a:lstStyle/>
                    <a:p>
                      <a:pPr algn="just">
                        <a:lnSpc>
                          <a:spcPct val="115000"/>
                        </a:lnSpc>
                        <a:spcAft>
                          <a:spcPts val="1000"/>
                        </a:spcAft>
                      </a:pPr>
                      <a:r>
                        <a:rPr lang="ru-RU" sz="800">
                          <a:effectLst/>
                        </a:rPr>
                        <a:t>13.11</a:t>
                      </a:r>
                      <a:endParaRPr lang="ru-RU" sz="600">
                        <a:effectLst/>
                        <a:latin typeface="Calibri"/>
                        <a:ea typeface="Calibri"/>
                        <a:cs typeface="Times New Roman"/>
                      </a:endParaRPr>
                    </a:p>
                  </a:txBody>
                  <a:tcPr marL="36882" marR="36882" marT="0" marB="0"/>
                </a:tc>
                <a:tc>
                  <a:txBody>
                    <a:bodyPr/>
                    <a:lstStyle/>
                    <a:p>
                      <a:pPr algn="just">
                        <a:lnSpc>
                          <a:spcPct val="115000"/>
                        </a:lnSpc>
                        <a:spcAft>
                          <a:spcPts val="1000"/>
                        </a:spcAft>
                      </a:pPr>
                      <a:r>
                        <a:rPr lang="ru-RU" sz="800">
                          <a:effectLst/>
                        </a:rPr>
                        <a:t>Кардаш А.</a:t>
                      </a:r>
                      <a:endParaRPr lang="ru-RU" sz="600">
                        <a:effectLst/>
                      </a:endParaRPr>
                    </a:p>
                    <a:p>
                      <a:pPr algn="just">
                        <a:lnSpc>
                          <a:spcPct val="115000"/>
                        </a:lnSpc>
                        <a:spcAft>
                          <a:spcPts val="1000"/>
                        </a:spcAft>
                      </a:pPr>
                      <a:r>
                        <a:rPr lang="ru-RU" sz="800">
                          <a:effectLst/>
                        </a:rPr>
                        <a:t>СЛ-12</a:t>
                      </a:r>
                      <a:endParaRPr lang="ru-RU" sz="600">
                        <a:effectLst/>
                        <a:latin typeface="Calibri"/>
                        <a:ea typeface="Calibri"/>
                        <a:cs typeface="Times New Roman"/>
                      </a:endParaRPr>
                    </a:p>
                  </a:txBody>
                  <a:tcPr marL="36882" marR="36882" marT="0" marB="0"/>
                </a:tc>
                <a:tc>
                  <a:txBody>
                    <a:bodyPr/>
                    <a:lstStyle/>
                    <a:p>
                      <a:pPr algn="just">
                        <a:lnSpc>
                          <a:spcPct val="115000"/>
                        </a:lnSpc>
                        <a:spcAft>
                          <a:spcPts val="1000"/>
                        </a:spcAft>
                      </a:pPr>
                      <a:r>
                        <a:rPr lang="ru-RU" sz="800">
                          <a:effectLst/>
                        </a:rPr>
                        <a:t>Пропуск занятий без уважительной причины</a:t>
                      </a:r>
                      <a:endParaRPr lang="ru-RU" sz="600">
                        <a:effectLst/>
                        <a:latin typeface="Calibri"/>
                        <a:ea typeface="Calibri"/>
                        <a:cs typeface="Times New Roman"/>
                      </a:endParaRPr>
                    </a:p>
                  </a:txBody>
                  <a:tcPr marL="36882" marR="36882" marT="0" marB="0"/>
                </a:tc>
              </a:tr>
              <a:tr h="705857">
                <a:tc>
                  <a:txBody>
                    <a:bodyPr/>
                    <a:lstStyle/>
                    <a:p>
                      <a:pPr algn="just">
                        <a:lnSpc>
                          <a:spcPct val="115000"/>
                        </a:lnSpc>
                        <a:spcAft>
                          <a:spcPts val="1000"/>
                        </a:spcAft>
                      </a:pPr>
                      <a:r>
                        <a:rPr lang="ru-RU" sz="800">
                          <a:effectLst/>
                        </a:rPr>
                        <a:t>15.11</a:t>
                      </a:r>
                      <a:endParaRPr lang="ru-RU" sz="600">
                        <a:effectLst/>
                        <a:latin typeface="Calibri"/>
                        <a:ea typeface="Calibri"/>
                        <a:cs typeface="Times New Roman"/>
                      </a:endParaRPr>
                    </a:p>
                  </a:txBody>
                  <a:tcPr marL="36882" marR="36882" marT="0" marB="0"/>
                </a:tc>
                <a:tc>
                  <a:txBody>
                    <a:bodyPr/>
                    <a:lstStyle/>
                    <a:p>
                      <a:pPr algn="just">
                        <a:lnSpc>
                          <a:spcPct val="115000"/>
                        </a:lnSpc>
                        <a:spcAft>
                          <a:spcPts val="1000"/>
                        </a:spcAft>
                      </a:pPr>
                      <a:r>
                        <a:rPr lang="ru-RU" sz="800">
                          <a:effectLst/>
                        </a:rPr>
                        <a:t>Федоров М.</a:t>
                      </a:r>
                      <a:endParaRPr lang="ru-RU" sz="600">
                        <a:effectLst/>
                      </a:endParaRPr>
                    </a:p>
                    <a:p>
                      <a:pPr algn="just">
                        <a:lnSpc>
                          <a:spcPct val="115000"/>
                        </a:lnSpc>
                        <a:spcAft>
                          <a:spcPts val="1000"/>
                        </a:spcAft>
                      </a:pPr>
                      <a:r>
                        <a:rPr lang="ru-RU" sz="800">
                          <a:effectLst/>
                        </a:rPr>
                        <a:t>АМ-21</a:t>
                      </a:r>
                      <a:endParaRPr lang="ru-RU" sz="600">
                        <a:effectLst/>
                        <a:latin typeface="Calibri"/>
                        <a:ea typeface="Calibri"/>
                        <a:cs typeface="Times New Roman"/>
                      </a:endParaRPr>
                    </a:p>
                  </a:txBody>
                  <a:tcPr marL="36882" marR="36882" marT="0" marB="0"/>
                </a:tc>
                <a:tc>
                  <a:txBody>
                    <a:bodyPr/>
                    <a:lstStyle/>
                    <a:p>
                      <a:pPr algn="just">
                        <a:lnSpc>
                          <a:spcPct val="115000"/>
                        </a:lnSpc>
                        <a:spcAft>
                          <a:spcPts val="1000"/>
                        </a:spcAft>
                      </a:pPr>
                      <a:r>
                        <a:rPr lang="ru-RU" sz="800">
                          <a:effectLst/>
                        </a:rPr>
                        <a:t>Пропуск занятий без уважительной причины</a:t>
                      </a:r>
                      <a:endParaRPr lang="ru-RU" sz="600">
                        <a:effectLst/>
                        <a:latin typeface="Calibri"/>
                        <a:ea typeface="Calibri"/>
                        <a:cs typeface="Times New Roman"/>
                      </a:endParaRPr>
                    </a:p>
                  </a:txBody>
                  <a:tcPr marL="36882" marR="36882" marT="0" marB="0"/>
                </a:tc>
              </a:tr>
              <a:tr h="522394">
                <a:tc>
                  <a:txBody>
                    <a:bodyPr/>
                    <a:lstStyle/>
                    <a:p>
                      <a:pPr algn="just">
                        <a:lnSpc>
                          <a:spcPct val="115000"/>
                        </a:lnSpc>
                        <a:spcAft>
                          <a:spcPts val="1000"/>
                        </a:spcAft>
                      </a:pPr>
                      <a:r>
                        <a:rPr lang="ru-RU" sz="800">
                          <a:effectLst/>
                        </a:rPr>
                        <a:t>17.11</a:t>
                      </a:r>
                      <a:endParaRPr lang="ru-RU" sz="600">
                        <a:effectLst/>
                        <a:latin typeface="Calibri"/>
                        <a:ea typeface="Calibri"/>
                        <a:cs typeface="Times New Roman"/>
                      </a:endParaRPr>
                    </a:p>
                  </a:txBody>
                  <a:tcPr marL="36882" marR="36882" marT="0" marB="0"/>
                </a:tc>
                <a:tc>
                  <a:txBody>
                    <a:bodyPr/>
                    <a:lstStyle/>
                    <a:p>
                      <a:pPr algn="just">
                        <a:lnSpc>
                          <a:spcPct val="115000"/>
                        </a:lnSpc>
                        <a:spcAft>
                          <a:spcPts val="1000"/>
                        </a:spcAft>
                      </a:pPr>
                      <a:r>
                        <a:rPr lang="ru-RU" sz="800">
                          <a:effectLst/>
                        </a:rPr>
                        <a:t>Нечаев К. </a:t>
                      </a:r>
                      <a:endParaRPr lang="ru-RU" sz="600">
                        <a:effectLst/>
                      </a:endParaRPr>
                    </a:p>
                    <a:p>
                      <a:pPr algn="just">
                        <a:lnSpc>
                          <a:spcPct val="115000"/>
                        </a:lnSpc>
                        <a:spcAft>
                          <a:spcPts val="1000"/>
                        </a:spcAft>
                      </a:pPr>
                      <a:r>
                        <a:rPr lang="ru-RU" sz="800">
                          <a:effectLst/>
                        </a:rPr>
                        <a:t>СЛ-21</a:t>
                      </a:r>
                      <a:endParaRPr lang="ru-RU" sz="600">
                        <a:effectLst/>
                        <a:latin typeface="Calibri"/>
                        <a:ea typeface="Calibri"/>
                        <a:cs typeface="Times New Roman"/>
                      </a:endParaRPr>
                    </a:p>
                  </a:txBody>
                  <a:tcPr marL="36882" marR="36882" marT="0" marB="0"/>
                </a:tc>
                <a:tc>
                  <a:txBody>
                    <a:bodyPr/>
                    <a:lstStyle/>
                    <a:p>
                      <a:pPr algn="just">
                        <a:lnSpc>
                          <a:spcPct val="115000"/>
                        </a:lnSpc>
                        <a:spcAft>
                          <a:spcPts val="1000"/>
                        </a:spcAft>
                      </a:pPr>
                      <a:r>
                        <a:rPr lang="ru-RU" sz="800">
                          <a:effectLst/>
                        </a:rPr>
                        <a:t>Пропуск занятий без уважительной причины</a:t>
                      </a:r>
                      <a:endParaRPr lang="ru-RU" sz="600">
                        <a:effectLst/>
                        <a:latin typeface="Calibri"/>
                        <a:ea typeface="Calibri"/>
                        <a:cs typeface="Times New Roman"/>
                      </a:endParaRPr>
                    </a:p>
                  </a:txBody>
                  <a:tcPr marL="36882" marR="36882" marT="0" marB="0"/>
                </a:tc>
              </a:tr>
              <a:tr h="705857">
                <a:tc>
                  <a:txBody>
                    <a:bodyPr/>
                    <a:lstStyle/>
                    <a:p>
                      <a:pPr algn="just">
                        <a:lnSpc>
                          <a:spcPct val="115000"/>
                        </a:lnSpc>
                        <a:spcAft>
                          <a:spcPts val="1000"/>
                        </a:spcAft>
                      </a:pPr>
                      <a:r>
                        <a:rPr lang="ru-RU" sz="800">
                          <a:effectLst/>
                        </a:rPr>
                        <a:t>13.12</a:t>
                      </a:r>
                      <a:endParaRPr lang="ru-RU" sz="600">
                        <a:effectLst/>
                        <a:latin typeface="Calibri"/>
                        <a:ea typeface="Calibri"/>
                        <a:cs typeface="Times New Roman"/>
                      </a:endParaRPr>
                    </a:p>
                  </a:txBody>
                  <a:tcPr marL="36882" marR="36882" marT="0" marB="0"/>
                </a:tc>
                <a:tc>
                  <a:txBody>
                    <a:bodyPr/>
                    <a:lstStyle/>
                    <a:p>
                      <a:pPr algn="just">
                        <a:lnSpc>
                          <a:spcPct val="115000"/>
                        </a:lnSpc>
                        <a:spcAft>
                          <a:spcPts val="1000"/>
                        </a:spcAft>
                      </a:pPr>
                      <a:r>
                        <a:rPr lang="ru-RU" sz="800">
                          <a:effectLst/>
                        </a:rPr>
                        <a:t>Демичев И. АМ-11</a:t>
                      </a:r>
                      <a:endParaRPr lang="ru-RU" sz="600">
                        <a:effectLst/>
                        <a:latin typeface="Calibri"/>
                        <a:ea typeface="Calibri"/>
                        <a:cs typeface="Times New Roman"/>
                      </a:endParaRPr>
                    </a:p>
                  </a:txBody>
                  <a:tcPr marL="36882" marR="36882" marT="0" marB="0"/>
                </a:tc>
                <a:tc>
                  <a:txBody>
                    <a:bodyPr/>
                    <a:lstStyle/>
                    <a:p>
                      <a:pPr algn="just">
                        <a:lnSpc>
                          <a:spcPct val="115000"/>
                        </a:lnSpc>
                        <a:spcAft>
                          <a:spcPts val="1000"/>
                        </a:spcAft>
                      </a:pPr>
                      <a:r>
                        <a:rPr lang="ru-RU" sz="800" dirty="0">
                          <a:effectLst/>
                        </a:rPr>
                        <a:t>Пропуск занятий без уважительной причины</a:t>
                      </a:r>
                      <a:endParaRPr lang="ru-RU" sz="600" dirty="0">
                        <a:effectLst/>
                      </a:endParaRPr>
                    </a:p>
                    <a:p>
                      <a:pPr algn="just">
                        <a:lnSpc>
                          <a:spcPct val="115000"/>
                        </a:lnSpc>
                        <a:spcAft>
                          <a:spcPts val="1000"/>
                        </a:spcAft>
                      </a:pPr>
                      <a:r>
                        <a:rPr lang="ru-RU" sz="800" dirty="0">
                          <a:effectLst/>
                        </a:rPr>
                        <a:t>неуспеваемость</a:t>
                      </a:r>
                      <a:endParaRPr lang="ru-RU" sz="600" dirty="0">
                        <a:effectLst/>
                        <a:latin typeface="Calibri"/>
                        <a:ea typeface="Calibri"/>
                        <a:cs typeface="Times New Roman"/>
                      </a:endParaRPr>
                    </a:p>
                  </a:txBody>
                  <a:tcPr marL="36882" marR="36882" marT="0" marB="0"/>
                </a:tc>
              </a:tr>
            </a:tbl>
          </a:graphicData>
        </a:graphic>
      </p:graphicFrame>
    </p:spTree>
    <p:extLst>
      <p:ext uri="{BB962C8B-B14F-4D97-AF65-F5344CB8AC3E}">
        <p14:creationId xmlns:p14="http://schemas.microsoft.com/office/powerpoint/2010/main" val="1371266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216148677"/>
              </p:ext>
            </p:extLst>
          </p:nvPr>
        </p:nvGraphicFramePr>
        <p:xfrm>
          <a:off x="0" y="0"/>
          <a:ext cx="6857999" cy="3120960"/>
        </p:xfrm>
        <a:graphic>
          <a:graphicData uri="http://schemas.openxmlformats.org/drawingml/2006/table">
            <a:tbl>
              <a:tblPr firstRow="1" firstCol="1" lastRow="1" lastCol="1" bandRow="1" bandCol="1">
                <a:tableStyleId>{5C22544A-7EE6-4342-B048-85BDC9FD1C3A}</a:tableStyleId>
              </a:tblPr>
              <a:tblGrid>
                <a:gridCol w="1903551"/>
                <a:gridCol w="1173422"/>
                <a:gridCol w="3781026"/>
              </a:tblGrid>
              <a:tr h="1430311">
                <a:tc>
                  <a:txBody>
                    <a:bodyPr/>
                    <a:lstStyle/>
                    <a:p>
                      <a:pPr algn="just">
                        <a:lnSpc>
                          <a:spcPct val="115000"/>
                        </a:lnSpc>
                        <a:spcAft>
                          <a:spcPts val="1000"/>
                        </a:spcAft>
                      </a:pPr>
                      <a:r>
                        <a:rPr lang="ru-RU" sz="1400" dirty="0">
                          <a:effectLst/>
                        </a:rPr>
                        <a:t>18.12</a:t>
                      </a:r>
                      <a:endParaRPr lang="ru-RU" sz="1100" dirty="0">
                        <a:effectLst/>
                        <a:latin typeface="Calibri"/>
                        <a:ea typeface="Calibri"/>
                        <a:cs typeface="Times New Roman"/>
                      </a:endParaRPr>
                    </a:p>
                  </a:txBody>
                  <a:tcPr marL="68580" marR="68580" marT="0" marB="0"/>
                </a:tc>
                <a:tc>
                  <a:txBody>
                    <a:bodyPr/>
                    <a:lstStyle/>
                    <a:p>
                      <a:pPr algn="just">
                        <a:lnSpc>
                          <a:spcPct val="115000"/>
                        </a:lnSpc>
                        <a:spcAft>
                          <a:spcPts val="1000"/>
                        </a:spcAft>
                      </a:pPr>
                      <a:r>
                        <a:rPr lang="ru-RU" sz="1400">
                          <a:effectLst/>
                        </a:rPr>
                        <a:t>Никулин С. АМ-31</a:t>
                      </a:r>
                      <a:endParaRPr lang="ru-RU" sz="1100">
                        <a:effectLst/>
                        <a:latin typeface="Calibri"/>
                        <a:ea typeface="Calibri"/>
                        <a:cs typeface="Times New Roman"/>
                      </a:endParaRPr>
                    </a:p>
                  </a:txBody>
                  <a:tcPr marL="68580" marR="68580" marT="0" marB="0"/>
                </a:tc>
                <a:tc>
                  <a:txBody>
                    <a:bodyPr/>
                    <a:lstStyle/>
                    <a:p>
                      <a:pPr algn="just">
                        <a:lnSpc>
                          <a:spcPct val="115000"/>
                        </a:lnSpc>
                        <a:spcAft>
                          <a:spcPts val="1000"/>
                        </a:spcAft>
                      </a:pPr>
                      <a:r>
                        <a:rPr lang="ru-RU" sz="1400" dirty="0">
                          <a:effectLst/>
                        </a:rPr>
                        <a:t>Опоздал на учебные занятия</a:t>
                      </a:r>
                      <a:endParaRPr lang="ru-RU" sz="1100" dirty="0">
                        <a:effectLst/>
                      </a:endParaRPr>
                    </a:p>
                    <a:p>
                      <a:pPr algn="just">
                        <a:lnSpc>
                          <a:spcPct val="115000"/>
                        </a:lnSpc>
                        <a:spcAft>
                          <a:spcPts val="1000"/>
                        </a:spcAft>
                      </a:pPr>
                      <a:r>
                        <a:rPr lang="ru-RU" sz="1400" dirty="0">
                          <a:effectLst/>
                        </a:rPr>
                        <a:t>Задолженности</a:t>
                      </a:r>
                      <a:endParaRPr lang="ru-RU" sz="1100" dirty="0">
                        <a:effectLst/>
                      </a:endParaRPr>
                    </a:p>
                    <a:p>
                      <a:pPr algn="just">
                        <a:lnSpc>
                          <a:spcPct val="115000"/>
                        </a:lnSpc>
                        <a:spcAft>
                          <a:spcPts val="1000"/>
                        </a:spcAft>
                      </a:pPr>
                      <a:r>
                        <a:rPr lang="ru-RU" sz="1400" dirty="0">
                          <a:effectLst/>
                        </a:rPr>
                        <a:t>Вопрос об отчислении</a:t>
                      </a:r>
                      <a:endParaRPr lang="ru-RU" sz="1100" dirty="0">
                        <a:effectLst/>
                      </a:endParaRPr>
                    </a:p>
                    <a:p>
                      <a:pPr algn="just">
                        <a:lnSpc>
                          <a:spcPct val="115000"/>
                        </a:lnSpc>
                        <a:spcAft>
                          <a:spcPts val="1000"/>
                        </a:spcAft>
                      </a:pPr>
                      <a:r>
                        <a:rPr lang="ru-RU" sz="1400" dirty="0">
                          <a:effectLst/>
                        </a:rPr>
                        <a:t> </a:t>
                      </a:r>
                      <a:endParaRPr lang="ru-RU" sz="1100" dirty="0">
                        <a:effectLst/>
                        <a:latin typeface="Calibri"/>
                        <a:ea typeface="Calibri"/>
                        <a:cs typeface="Times New Roman"/>
                      </a:endParaRPr>
                    </a:p>
                  </a:txBody>
                  <a:tcPr marL="68580" marR="68580" marT="0" marB="0"/>
                </a:tc>
              </a:tr>
              <a:tr h="1690649">
                <a:tc>
                  <a:txBody>
                    <a:bodyPr/>
                    <a:lstStyle/>
                    <a:p>
                      <a:pPr algn="just">
                        <a:lnSpc>
                          <a:spcPct val="115000"/>
                        </a:lnSpc>
                        <a:spcAft>
                          <a:spcPts val="1000"/>
                        </a:spcAft>
                      </a:pPr>
                      <a:r>
                        <a:rPr lang="ru-RU" sz="1400">
                          <a:effectLst/>
                        </a:rPr>
                        <a:t>18.12</a:t>
                      </a:r>
                      <a:endParaRPr lang="ru-RU" sz="1100">
                        <a:effectLst/>
                        <a:latin typeface="Calibri"/>
                        <a:ea typeface="Calibri"/>
                        <a:cs typeface="Times New Roman"/>
                      </a:endParaRPr>
                    </a:p>
                  </a:txBody>
                  <a:tcPr marL="68580" marR="68580" marT="0" marB="0"/>
                </a:tc>
                <a:tc>
                  <a:txBody>
                    <a:bodyPr/>
                    <a:lstStyle/>
                    <a:p>
                      <a:pPr algn="just">
                        <a:lnSpc>
                          <a:spcPct val="115000"/>
                        </a:lnSpc>
                        <a:spcAft>
                          <a:spcPts val="1000"/>
                        </a:spcAft>
                      </a:pPr>
                      <a:r>
                        <a:rPr lang="ru-RU" sz="1400">
                          <a:effectLst/>
                        </a:rPr>
                        <a:t>Ксендзов Д.</a:t>
                      </a:r>
                      <a:endParaRPr lang="ru-RU" sz="1100">
                        <a:effectLst/>
                      </a:endParaRPr>
                    </a:p>
                    <a:p>
                      <a:pPr algn="just">
                        <a:lnSpc>
                          <a:spcPct val="115000"/>
                        </a:lnSpc>
                        <a:spcAft>
                          <a:spcPts val="1000"/>
                        </a:spcAft>
                      </a:pPr>
                      <a:r>
                        <a:rPr lang="ru-RU" sz="1400">
                          <a:effectLst/>
                        </a:rPr>
                        <a:t>АМ-31</a:t>
                      </a:r>
                      <a:endParaRPr lang="ru-RU" sz="1100">
                        <a:effectLst/>
                        <a:latin typeface="Calibri"/>
                        <a:ea typeface="Calibri"/>
                        <a:cs typeface="Times New Roman"/>
                      </a:endParaRPr>
                    </a:p>
                  </a:txBody>
                  <a:tcPr marL="68580" marR="68580" marT="0" marB="0"/>
                </a:tc>
                <a:tc>
                  <a:txBody>
                    <a:bodyPr/>
                    <a:lstStyle/>
                    <a:p>
                      <a:pPr algn="just">
                        <a:lnSpc>
                          <a:spcPct val="115000"/>
                        </a:lnSpc>
                        <a:spcAft>
                          <a:spcPts val="1000"/>
                        </a:spcAft>
                      </a:pPr>
                      <a:r>
                        <a:rPr lang="ru-RU" sz="1400" dirty="0">
                          <a:effectLst/>
                        </a:rPr>
                        <a:t>Пропуск занятий без уважительной причины</a:t>
                      </a:r>
                      <a:endParaRPr lang="ru-RU" sz="1100" dirty="0">
                        <a:effectLst/>
                      </a:endParaRPr>
                    </a:p>
                    <a:p>
                      <a:pPr algn="just">
                        <a:lnSpc>
                          <a:spcPct val="115000"/>
                        </a:lnSpc>
                        <a:spcAft>
                          <a:spcPts val="1000"/>
                        </a:spcAft>
                      </a:pPr>
                      <a:r>
                        <a:rPr lang="ru-RU" sz="1400" dirty="0">
                          <a:effectLst/>
                        </a:rPr>
                        <a:t>Задолженность</a:t>
                      </a:r>
                      <a:endParaRPr lang="ru-RU" sz="1100" dirty="0">
                        <a:effectLst/>
                      </a:endParaRPr>
                    </a:p>
                    <a:p>
                      <a:pPr algn="just">
                        <a:lnSpc>
                          <a:spcPct val="115000"/>
                        </a:lnSpc>
                        <a:spcAft>
                          <a:spcPts val="1000"/>
                        </a:spcAft>
                      </a:pPr>
                      <a:r>
                        <a:rPr lang="ru-RU" sz="1400" dirty="0">
                          <a:effectLst/>
                        </a:rPr>
                        <a:t>Вопрос об отчислении</a:t>
                      </a:r>
                      <a:endParaRPr lang="ru-RU" sz="1100" dirty="0">
                        <a:effectLst/>
                      </a:endParaRPr>
                    </a:p>
                    <a:p>
                      <a:pPr algn="just">
                        <a:lnSpc>
                          <a:spcPct val="115000"/>
                        </a:lnSpc>
                        <a:spcAft>
                          <a:spcPts val="1000"/>
                        </a:spcAft>
                      </a:pPr>
                      <a:r>
                        <a:rPr lang="ru-RU" sz="1400" dirty="0">
                          <a:effectLst/>
                        </a:rPr>
                        <a:t> </a:t>
                      </a:r>
                      <a:endParaRPr lang="ru-RU" sz="1100" dirty="0">
                        <a:effectLst/>
                        <a:latin typeface="Calibri"/>
                        <a:ea typeface="Calibri"/>
                        <a:cs typeface="Times New Roman"/>
                      </a:endParaRPr>
                    </a:p>
                  </a:txBody>
                  <a:tcPr marL="68580" marR="68580" marT="0" marB="0"/>
                </a:tc>
              </a:tr>
            </a:tbl>
          </a:graphicData>
        </a:graphic>
      </p:graphicFrame>
      <p:sp>
        <p:nvSpPr>
          <p:cNvPr id="5" name="Прямоугольник 4"/>
          <p:cNvSpPr/>
          <p:nvPr/>
        </p:nvSpPr>
        <p:spPr>
          <a:xfrm>
            <a:off x="0" y="3140839"/>
            <a:ext cx="6858000" cy="1477328"/>
          </a:xfrm>
          <a:prstGeom prst="rect">
            <a:avLst/>
          </a:prstGeom>
        </p:spPr>
        <p:txBody>
          <a:bodyPr wrap="square">
            <a:spAutoFit/>
          </a:bodyPr>
          <a:lstStyle/>
          <a:p>
            <a:pPr algn="just"/>
            <a:r>
              <a:rPr lang="ru-RU" dirty="0"/>
              <a:t>Думается, гласность в вопросах неуспеваемости и поведения все- таки улучшит общую дисциплину. Кроме </a:t>
            </a:r>
            <a:r>
              <a:rPr lang="ru-RU" dirty="0" smtClean="0"/>
              <a:t>этого, </a:t>
            </a:r>
            <a:r>
              <a:rPr lang="ru-RU" dirty="0"/>
              <a:t>считаю нужным обнародовать список студентов, которых необходимо, по мнению педагогов , вызвать на педсовет</a:t>
            </a:r>
            <a:r>
              <a:rPr lang="ru-RU" dirty="0" smtClean="0"/>
              <a:t>. Новикова Е.П.</a:t>
            </a: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1606668613"/>
              </p:ext>
            </p:extLst>
          </p:nvPr>
        </p:nvGraphicFramePr>
        <p:xfrm>
          <a:off x="0" y="4499986"/>
          <a:ext cx="6858000" cy="4661916"/>
        </p:xfrm>
        <a:graphic>
          <a:graphicData uri="http://schemas.openxmlformats.org/drawingml/2006/table">
            <a:tbl>
              <a:tblPr firstRow="1" firstCol="1" lastRow="1" lastCol="1" bandRow="1" bandCol="1">
                <a:tableStyleId>{5C22544A-7EE6-4342-B048-85BDC9FD1C3A}</a:tableStyleId>
              </a:tblPr>
              <a:tblGrid>
                <a:gridCol w="3428642"/>
                <a:gridCol w="3429358"/>
              </a:tblGrid>
              <a:tr h="244422">
                <a:tc>
                  <a:txBody>
                    <a:bodyPr/>
                    <a:lstStyle/>
                    <a:p>
                      <a:pPr algn="just">
                        <a:lnSpc>
                          <a:spcPct val="115000"/>
                        </a:lnSpc>
                        <a:spcAft>
                          <a:spcPts val="1000"/>
                        </a:spcAft>
                      </a:pPr>
                      <a:r>
                        <a:rPr lang="ru-RU" sz="1400" dirty="0">
                          <a:effectLst/>
                        </a:rPr>
                        <a:t>Ф.И.О.</a:t>
                      </a:r>
                      <a:endParaRPr lang="ru-RU" sz="1100" dirty="0">
                        <a:effectLst/>
                        <a:latin typeface="Calibri"/>
                        <a:ea typeface="Calibri"/>
                        <a:cs typeface="Times New Roman"/>
                      </a:endParaRPr>
                    </a:p>
                  </a:txBody>
                  <a:tcPr marL="68580" marR="68580" marT="0" marB="0"/>
                </a:tc>
                <a:tc>
                  <a:txBody>
                    <a:bodyPr/>
                    <a:lstStyle/>
                    <a:p>
                      <a:pPr algn="just">
                        <a:lnSpc>
                          <a:spcPct val="115000"/>
                        </a:lnSpc>
                        <a:spcAft>
                          <a:spcPts val="1000"/>
                        </a:spcAft>
                      </a:pPr>
                      <a:r>
                        <a:rPr lang="ru-RU" sz="1400">
                          <a:effectLst/>
                        </a:rPr>
                        <a:t>группа</a:t>
                      </a:r>
                      <a:endParaRPr lang="ru-RU" sz="1100">
                        <a:effectLst/>
                        <a:latin typeface="Calibri"/>
                        <a:ea typeface="Calibri"/>
                        <a:cs typeface="Times New Roman"/>
                      </a:endParaRPr>
                    </a:p>
                  </a:txBody>
                  <a:tcPr marL="68580" marR="68580" marT="0" marB="0"/>
                </a:tc>
              </a:tr>
              <a:tr h="244422">
                <a:tc>
                  <a:txBody>
                    <a:bodyPr/>
                    <a:lstStyle/>
                    <a:p>
                      <a:pPr algn="just">
                        <a:lnSpc>
                          <a:spcPct val="115000"/>
                        </a:lnSpc>
                        <a:spcAft>
                          <a:spcPts val="1000"/>
                        </a:spcAft>
                      </a:pPr>
                      <a:r>
                        <a:rPr lang="ru-RU" sz="1400">
                          <a:effectLst/>
                        </a:rPr>
                        <a:t>Танасийчук Н.</a:t>
                      </a:r>
                      <a:endParaRPr lang="ru-RU" sz="1100">
                        <a:effectLst/>
                        <a:latin typeface="Calibri"/>
                        <a:ea typeface="Calibri"/>
                        <a:cs typeface="Times New Roman"/>
                      </a:endParaRPr>
                    </a:p>
                  </a:txBody>
                  <a:tcPr marL="68580" marR="68580" marT="0" marB="0"/>
                </a:tc>
                <a:tc>
                  <a:txBody>
                    <a:bodyPr/>
                    <a:lstStyle/>
                    <a:p>
                      <a:pPr algn="just">
                        <a:lnSpc>
                          <a:spcPct val="115000"/>
                        </a:lnSpc>
                        <a:spcAft>
                          <a:spcPts val="1000"/>
                        </a:spcAft>
                      </a:pPr>
                      <a:r>
                        <a:rPr lang="ru-RU" sz="1400">
                          <a:effectLst/>
                        </a:rPr>
                        <a:t>СВ-31</a:t>
                      </a:r>
                      <a:endParaRPr lang="ru-RU" sz="1100">
                        <a:effectLst/>
                        <a:latin typeface="Calibri"/>
                        <a:ea typeface="Calibri"/>
                        <a:cs typeface="Times New Roman"/>
                      </a:endParaRPr>
                    </a:p>
                  </a:txBody>
                  <a:tcPr marL="68580" marR="68580" marT="0" marB="0"/>
                </a:tc>
              </a:tr>
              <a:tr h="244422">
                <a:tc>
                  <a:txBody>
                    <a:bodyPr/>
                    <a:lstStyle/>
                    <a:p>
                      <a:pPr algn="just">
                        <a:lnSpc>
                          <a:spcPct val="115000"/>
                        </a:lnSpc>
                        <a:spcAft>
                          <a:spcPts val="1000"/>
                        </a:spcAft>
                      </a:pPr>
                      <a:r>
                        <a:rPr lang="ru-RU" sz="1400">
                          <a:effectLst/>
                        </a:rPr>
                        <a:t>Демичев И.</a:t>
                      </a:r>
                      <a:endParaRPr lang="ru-RU" sz="1100">
                        <a:effectLst/>
                        <a:latin typeface="Calibri"/>
                        <a:ea typeface="Calibri"/>
                        <a:cs typeface="Times New Roman"/>
                      </a:endParaRPr>
                    </a:p>
                  </a:txBody>
                  <a:tcPr marL="68580" marR="68580" marT="0" marB="0"/>
                </a:tc>
                <a:tc>
                  <a:txBody>
                    <a:bodyPr/>
                    <a:lstStyle/>
                    <a:p>
                      <a:pPr algn="just">
                        <a:lnSpc>
                          <a:spcPct val="115000"/>
                        </a:lnSpc>
                        <a:spcAft>
                          <a:spcPts val="1000"/>
                        </a:spcAft>
                      </a:pPr>
                      <a:r>
                        <a:rPr lang="ru-RU" sz="1400">
                          <a:effectLst/>
                        </a:rPr>
                        <a:t>АМ-11</a:t>
                      </a:r>
                      <a:endParaRPr lang="ru-RU" sz="1100">
                        <a:effectLst/>
                        <a:latin typeface="Calibri"/>
                        <a:ea typeface="Calibri"/>
                        <a:cs typeface="Times New Roman"/>
                      </a:endParaRPr>
                    </a:p>
                  </a:txBody>
                  <a:tcPr marL="68580" marR="68580" marT="0" marB="0"/>
                </a:tc>
              </a:tr>
              <a:tr h="244422">
                <a:tc>
                  <a:txBody>
                    <a:bodyPr/>
                    <a:lstStyle/>
                    <a:p>
                      <a:pPr algn="just">
                        <a:lnSpc>
                          <a:spcPct val="115000"/>
                        </a:lnSpc>
                        <a:spcAft>
                          <a:spcPts val="1000"/>
                        </a:spcAft>
                      </a:pPr>
                      <a:r>
                        <a:rPr lang="ru-RU" sz="1400">
                          <a:effectLst/>
                        </a:rPr>
                        <a:t>Серов А.</a:t>
                      </a:r>
                      <a:endParaRPr lang="ru-RU" sz="1100">
                        <a:effectLst/>
                        <a:latin typeface="Calibri"/>
                        <a:ea typeface="Calibri"/>
                        <a:cs typeface="Times New Roman"/>
                      </a:endParaRPr>
                    </a:p>
                  </a:txBody>
                  <a:tcPr marL="68580" marR="68580" marT="0" marB="0"/>
                </a:tc>
                <a:tc>
                  <a:txBody>
                    <a:bodyPr/>
                    <a:lstStyle/>
                    <a:p>
                      <a:pPr algn="just">
                        <a:lnSpc>
                          <a:spcPct val="115000"/>
                        </a:lnSpc>
                        <a:spcAft>
                          <a:spcPts val="1000"/>
                        </a:spcAft>
                      </a:pPr>
                      <a:r>
                        <a:rPr lang="ru-RU" sz="1400">
                          <a:effectLst/>
                        </a:rPr>
                        <a:t>СТ-11</a:t>
                      </a:r>
                      <a:endParaRPr lang="ru-RU" sz="1100">
                        <a:effectLst/>
                        <a:latin typeface="Calibri"/>
                        <a:ea typeface="Calibri"/>
                        <a:cs typeface="Times New Roman"/>
                      </a:endParaRPr>
                    </a:p>
                  </a:txBody>
                  <a:tcPr marL="68580" marR="68580" marT="0" marB="0"/>
                </a:tc>
              </a:tr>
              <a:tr h="244422">
                <a:tc>
                  <a:txBody>
                    <a:bodyPr/>
                    <a:lstStyle/>
                    <a:p>
                      <a:pPr algn="just">
                        <a:lnSpc>
                          <a:spcPct val="115000"/>
                        </a:lnSpc>
                        <a:spcAft>
                          <a:spcPts val="1000"/>
                        </a:spcAft>
                      </a:pPr>
                      <a:r>
                        <a:rPr lang="ru-RU" sz="1400">
                          <a:effectLst/>
                        </a:rPr>
                        <a:t>Мартынова М.</a:t>
                      </a:r>
                      <a:endParaRPr lang="ru-RU" sz="1100">
                        <a:effectLst/>
                        <a:latin typeface="Calibri"/>
                        <a:ea typeface="Calibri"/>
                        <a:cs typeface="Times New Roman"/>
                      </a:endParaRPr>
                    </a:p>
                  </a:txBody>
                  <a:tcPr marL="68580" marR="68580" marT="0" marB="0"/>
                </a:tc>
                <a:tc>
                  <a:txBody>
                    <a:bodyPr/>
                    <a:lstStyle/>
                    <a:p>
                      <a:pPr algn="just">
                        <a:lnSpc>
                          <a:spcPct val="115000"/>
                        </a:lnSpc>
                        <a:spcAft>
                          <a:spcPts val="1000"/>
                        </a:spcAft>
                      </a:pPr>
                      <a:r>
                        <a:rPr lang="ru-RU" sz="1400">
                          <a:effectLst/>
                        </a:rPr>
                        <a:t>СТ-11</a:t>
                      </a:r>
                      <a:endParaRPr lang="ru-RU" sz="1100">
                        <a:effectLst/>
                        <a:latin typeface="Calibri"/>
                        <a:ea typeface="Calibri"/>
                        <a:cs typeface="Times New Roman"/>
                      </a:endParaRPr>
                    </a:p>
                  </a:txBody>
                  <a:tcPr marL="68580" marR="68580" marT="0" marB="0"/>
                </a:tc>
              </a:tr>
              <a:tr h="244422">
                <a:tc>
                  <a:txBody>
                    <a:bodyPr/>
                    <a:lstStyle/>
                    <a:p>
                      <a:pPr algn="just">
                        <a:lnSpc>
                          <a:spcPct val="115000"/>
                        </a:lnSpc>
                        <a:spcAft>
                          <a:spcPts val="1000"/>
                        </a:spcAft>
                      </a:pPr>
                      <a:r>
                        <a:rPr lang="ru-RU" sz="1400">
                          <a:effectLst/>
                        </a:rPr>
                        <a:t>Иванова А.</a:t>
                      </a:r>
                      <a:endParaRPr lang="ru-RU" sz="1100">
                        <a:effectLst/>
                        <a:latin typeface="Calibri"/>
                        <a:ea typeface="Calibri"/>
                        <a:cs typeface="Times New Roman"/>
                      </a:endParaRPr>
                    </a:p>
                  </a:txBody>
                  <a:tcPr marL="68580" marR="68580" marT="0" marB="0"/>
                </a:tc>
                <a:tc>
                  <a:txBody>
                    <a:bodyPr/>
                    <a:lstStyle/>
                    <a:p>
                      <a:pPr algn="just">
                        <a:lnSpc>
                          <a:spcPct val="115000"/>
                        </a:lnSpc>
                        <a:spcAft>
                          <a:spcPts val="1000"/>
                        </a:spcAft>
                      </a:pPr>
                      <a:r>
                        <a:rPr lang="ru-RU" sz="1400">
                          <a:effectLst/>
                        </a:rPr>
                        <a:t>СТ-11</a:t>
                      </a:r>
                      <a:endParaRPr lang="ru-RU" sz="1100">
                        <a:effectLst/>
                        <a:latin typeface="Calibri"/>
                        <a:ea typeface="Calibri"/>
                        <a:cs typeface="Times New Roman"/>
                      </a:endParaRPr>
                    </a:p>
                  </a:txBody>
                  <a:tcPr marL="68580" marR="68580" marT="0" marB="0"/>
                </a:tc>
              </a:tr>
              <a:tr h="244422">
                <a:tc>
                  <a:txBody>
                    <a:bodyPr/>
                    <a:lstStyle/>
                    <a:p>
                      <a:pPr algn="just">
                        <a:lnSpc>
                          <a:spcPct val="115000"/>
                        </a:lnSpc>
                        <a:spcAft>
                          <a:spcPts val="1000"/>
                        </a:spcAft>
                      </a:pPr>
                      <a:r>
                        <a:rPr lang="ru-RU" sz="1400">
                          <a:effectLst/>
                        </a:rPr>
                        <a:t>Михайлова А.</a:t>
                      </a:r>
                      <a:endParaRPr lang="ru-RU" sz="1100">
                        <a:effectLst/>
                        <a:latin typeface="Calibri"/>
                        <a:ea typeface="Calibri"/>
                        <a:cs typeface="Times New Roman"/>
                      </a:endParaRPr>
                    </a:p>
                  </a:txBody>
                  <a:tcPr marL="68580" marR="68580" marT="0" marB="0"/>
                </a:tc>
                <a:tc>
                  <a:txBody>
                    <a:bodyPr/>
                    <a:lstStyle/>
                    <a:p>
                      <a:pPr algn="just">
                        <a:lnSpc>
                          <a:spcPct val="115000"/>
                        </a:lnSpc>
                        <a:spcAft>
                          <a:spcPts val="1000"/>
                        </a:spcAft>
                      </a:pPr>
                      <a:r>
                        <a:rPr lang="ru-RU" sz="1400">
                          <a:effectLst/>
                        </a:rPr>
                        <a:t>СТ-11</a:t>
                      </a:r>
                      <a:endParaRPr lang="ru-RU" sz="1100">
                        <a:effectLst/>
                        <a:latin typeface="Calibri"/>
                        <a:ea typeface="Calibri"/>
                        <a:cs typeface="Times New Roman"/>
                      </a:endParaRPr>
                    </a:p>
                  </a:txBody>
                  <a:tcPr marL="68580" marR="68580" marT="0" marB="0"/>
                </a:tc>
              </a:tr>
              <a:tr h="244422">
                <a:tc>
                  <a:txBody>
                    <a:bodyPr/>
                    <a:lstStyle/>
                    <a:p>
                      <a:pPr algn="just">
                        <a:lnSpc>
                          <a:spcPct val="115000"/>
                        </a:lnSpc>
                        <a:spcAft>
                          <a:spcPts val="1000"/>
                        </a:spcAft>
                      </a:pPr>
                      <a:r>
                        <a:rPr lang="ru-RU" sz="1400">
                          <a:effectLst/>
                        </a:rPr>
                        <a:t>Шаповалов А.</a:t>
                      </a:r>
                      <a:endParaRPr lang="ru-RU" sz="1100">
                        <a:effectLst/>
                        <a:latin typeface="Calibri"/>
                        <a:ea typeface="Calibri"/>
                        <a:cs typeface="Times New Roman"/>
                      </a:endParaRPr>
                    </a:p>
                  </a:txBody>
                  <a:tcPr marL="68580" marR="68580" marT="0" marB="0"/>
                </a:tc>
                <a:tc>
                  <a:txBody>
                    <a:bodyPr/>
                    <a:lstStyle/>
                    <a:p>
                      <a:pPr algn="just">
                        <a:lnSpc>
                          <a:spcPct val="115000"/>
                        </a:lnSpc>
                        <a:spcAft>
                          <a:spcPts val="1000"/>
                        </a:spcAft>
                      </a:pPr>
                      <a:r>
                        <a:rPr lang="ru-RU" sz="1400">
                          <a:effectLst/>
                        </a:rPr>
                        <a:t>СВ-11</a:t>
                      </a:r>
                      <a:endParaRPr lang="ru-RU" sz="1100">
                        <a:effectLst/>
                        <a:latin typeface="Calibri"/>
                        <a:ea typeface="Calibri"/>
                        <a:cs typeface="Times New Roman"/>
                      </a:endParaRPr>
                    </a:p>
                  </a:txBody>
                  <a:tcPr marL="68580" marR="68580" marT="0" marB="0"/>
                </a:tc>
              </a:tr>
              <a:tr h="244422">
                <a:tc>
                  <a:txBody>
                    <a:bodyPr/>
                    <a:lstStyle/>
                    <a:p>
                      <a:pPr algn="just">
                        <a:lnSpc>
                          <a:spcPct val="115000"/>
                        </a:lnSpc>
                        <a:spcAft>
                          <a:spcPts val="1000"/>
                        </a:spcAft>
                      </a:pPr>
                      <a:r>
                        <a:rPr lang="ru-RU" sz="1400">
                          <a:effectLst/>
                        </a:rPr>
                        <a:t>Терентьев А.</a:t>
                      </a:r>
                      <a:endParaRPr lang="ru-RU" sz="1100">
                        <a:effectLst/>
                        <a:latin typeface="Calibri"/>
                        <a:ea typeface="Calibri"/>
                        <a:cs typeface="Times New Roman"/>
                      </a:endParaRPr>
                    </a:p>
                  </a:txBody>
                  <a:tcPr marL="68580" marR="68580" marT="0" marB="0"/>
                </a:tc>
                <a:tc>
                  <a:txBody>
                    <a:bodyPr/>
                    <a:lstStyle/>
                    <a:p>
                      <a:pPr algn="just">
                        <a:lnSpc>
                          <a:spcPct val="115000"/>
                        </a:lnSpc>
                        <a:spcAft>
                          <a:spcPts val="1000"/>
                        </a:spcAft>
                      </a:pPr>
                      <a:r>
                        <a:rPr lang="ru-RU" sz="1400">
                          <a:effectLst/>
                        </a:rPr>
                        <a:t>АМ-21</a:t>
                      </a:r>
                      <a:endParaRPr lang="ru-RU" sz="1100">
                        <a:effectLst/>
                        <a:latin typeface="Calibri"/>
                        <a:ea typeface="Calibri"/>
                        <a:cs typeface="Times New Roman"/>
                      </a:endParaRPr>
                    </a:p>
                  </a:txBody>
                  <a:tcPr marL="68580" marR="68580" marT="0" marB="0"/>
                </a:tc>
              </a:tr>
              <a:tr h="244422">
                <a:tc>
                  <a:txBody>
                    <a:bodyPr/>
                    <a:lstStyle/>
                    <a:p>
                      <a:pPr algn="just">
                        <a:lnSpc>
                          <a:spcPct val="115000"/>
                        </a:lnSpc>
                        <a:spcAft>
                          <a:spcPts val="1000"/>
                        </a:spcAft>
                      </a:pPr>
                      <a:r>
                        <a:rPr lang="ru-RU" sz="1400">
                          <a:effectLst/>
                        </a:rPr>
                        <a:t>Добряков О.</a:t>
                      </a:r>
                      <a:endParaRPr lang="ru-RU" sz="1100">
                        <a:effectLst/>
                        <a:latin typeface="Calibri"/>
                        <a:ea typeface="Calibri"/>
                        <a:cs typeface="Times New Roman"/>
                      </a:endParaRPr>
                    </a:p>
                  </a:txBody>
                  <a:tcPr marL="68580" marR="68580" marT="0" marB="0"/>
                </a:tc>
                <a:tc>
                  <a:txBody>
                    <a:bodyPr/>
                    <a:lstStyle/>
                    <a:p>
                      <a:pPr algn="just">
                        <a:lnSpc>
                          <a:spcPct val="115000"/>
                        </a:lnSpc>
                        <a:spcAft>
                          <a:spcPts val="1000"/>
                        </a:spcAft>
                      </a:pPr>
                      <a:r>
                        <a:rPr lang="ru-RU" sz="1400">
                          <a:effectLst/>
                        </a:rPr>
                        <a:t>АМ-21</a:t>
                      </a:r>
                      <a:endParaRPr lang="ru-RU" sz="1100">
                        <a:effectLst/>
                        <a:latin typeface="Calibri"/>
                        <a:ea typeface="Calibri"/>
                        <a:cs typeface="Times New Roman"/>
                      </a:endParaRPr>
                    </a:p>
                  </a:txBody>
                  <a:tcPr marL="68580" marR="68580" marT="0" marB="0"/>
                </a:tc>
              </a:tr>
              <a:tr h="244422">
                <a:tc>
                  <a:txBody>
                    <a:bodyPr/>
                    <a:lstStyle/>
                    <a:p>
                      <a:pPr algn="just">
                        <a:lnSpc>
                          <a:spcPct val="115000"/>
                        </a:lnSpc>
                        <a:spcAft>
                          <a:spcPts val="1000"/>
                        </a:spcAft>
                      </a:pPr>
                      <a:r>
                        <a:rPr lang="ru-RU" sz="1400">
                          <a:effectLst/>
                        </a:rPr>
                        <a:t>Медникова В.</a:t>
                      </a:r>
                      <a:endParaRPr lang="ru-RU" sz="1100">
                        <a:effectLst/>
                        <a:latin typeface="Calibri"/>
                        <a:ea typeface="Calibri"/>
                        <a:cs typeface="Times New Roman"/>
                      </a:endParaRPr>
                    </a:p>
                  </a:txBody>
                  <a:tcPr marL="68580" marR="68580" marT="0" marB="0"/>
                </a:tc>
                <a:tc>
                  <a:txBody>
                    <a:bodyPr/>
                    <a:lstStyle/>
                    <a:p>
                      <a:pPr algn="just">
                        <a:lnSpc>
                          <a:spcPct val="115000"/>
                        </a:lnSpc>
                        <a:spcAft>
                          <a:spcPts val="1000"/>
                        </a:spcAft>
                      </a:pPr>
                      <a:r>
                        <a:rPr lang="ru-RU" sz="1400">
                          <a:effectLst/>
                        </a:rPr>
                        <a:t>ДО-21</a:t>
                      </a:r>
                      <a:endParaRPr lang="ru-RU" sz="1100">
                        <a:effectLst/>
                        <a:latin typeface="Calibri"/>
                        <a:ea typeface="Calibri"/>
                        <a:cs typeface="Times New Roman"/>
                      </a:endParaRPr>
                    </a:p>
                  </a:txBody>
                  <a:tcPr marL="68580" marR="68580" marT="0" marB="0"/>
                </a:tc>
              </a:tr>
              <a:tr h="244422">
                <a:tc>
                  <a:txBody>
                    <a:bodyPr/>
                    <a:lstStyle/>
                    <a:p>
                      <a:pPr algn="just">
                        <a:lnSpc>
                          <a:spcPct val="115000"/>
                        </a:lnSpc>
                        <a:spcAft>
                          <a:spcPts val="1000"/>
                        </a:spcAft>
                      </a:pPr>
                      <a:r>
                        <a:rPr lang="ru-RU" sz="1400">
                          <a:effectLst/>
                        </a:rPr>
                        <a:t>Яблокова А.</a:t>
                      </a:r>
                      <a:endParaRPr lang="ru-RU" sz="1100">
                        <a:effectLst/>
                        <a:latin typeface="Calibri"/>
                        <a:ea typeface="Calibri"/>
                        <a:cs typeface="Times New Roman"/>
                      </a:endParaRPr>
                    </a:p>
                  </a:txBody>
                  <a:tcPr marL="68580" marR="68580" marT="0" marB="0"/>
                </a:tc>
                <a:tc>
                  <a:txBody>
                    <a:bodyPr/>
                    <a:lstStyle/>
                    <a:p>
                      <a:pPr algn="just">
                        <a:lnSpc>
                          <a:spcPct val="115000"/>
                        </a:lnSpc>
                        <a:spcAft>
                          <a:spcPts val="1000"/>
                        </a:spcAft>
                      </a:pPr>
                      <a:r>
                        <a:rPr lang="ru-RU" sz="1400">
                          <a:effectLst/>
                        </a:rPr>
                        <a:t>ДО-21</a:t>
                      </a:r>
                      <a:endParaRPr lang="ru-RU" sz="1100">
                        <a:effectLst/>
                        <a:latin typeface="Calibri"/>
                        <a:ea typeface="Calibri"/>
                        <a:cs typeface="Times New Roman"/>
                      </a:endParaRPr>
                    </a:p>
                  </a:txBody>
                  <a:tcPr marL="68580" marR="68580" marT="0" marB="0"/>
                </a:tc>
              </a:tr>
              <a:tr h="244422">
                <a:tc>
                  <a:txBody>
                    <a:bodyPr/>
                    <a:lstStyle/>
                    <a:p>
                      <a:pPr algn="just">
                        <a:lnSpc>
                          <a:spcPct val="115000"/>
                        </a:lnSpc>
                        <a:spcAft>
                          <a:spcPts val="1000"/>
                        </a:spcAft>
                      </a:pPr>
                      <a:r>
                        <a:rPr lang="ru-RU" sz="1400">
                          <a:effectLst/>
                        </a:rPr>
                        <a:t>Григорьев А.</a:t>
                      </a:r>
                      <a:endParaRPr lang="ru-RU" sz="1100">
                        <a:effectLst/>
                        <a:latin typeface="Calibri"/>
                        <a:ea typeface="Calibri"/>
                        <a:cs typeface="Times New Roman"/>
                      </a:endParaRPr>
                    </a:p>
                  </a:txBody>
                  <a:tcPr marL="68580" marR="68580" marT="0" marB="0"/>
                </a:tc>
                <a:tc>
                  <a:txBody>
                    <a:bodyPr/>
                    <a:lstStyle/>
                    <a:p>
                      <a:pPr algn="just">
                        <a:lnSpc>
                          <a:spcPct val="115000"/>
                        </a:lnSpc>
                        <a:spcAft>
                          <a:spcPts val="1000"/>
                        </a:spcAft>
                      </a:pPr>
                      <a:r>
                        <a:rPr lang="ru-RU" sz="1400">
                          <a:effectLst/>
                        </a:rPr>
                        <a:t>СВ-21</a:t>
                      </a:r>
                      <a:endParaRPr lang="ru-RU" sz="1100">
                        <a:effectLst/>
                        <a:latin typeface="Calibri"/>
                        <a:ea typeface="Calibri"/>
                        <a:cs typeface="Times New Roman"/>
                      </a:endParaRPr>
                    </a:p>
                  </a:txBody>
                  <a:tcPr marL="68580" marR="68580" marT="0" marB="0"/>
                </a:tc>
              </a:tr>
              <a:tr h="244422">
                <a:tc>
                  <a:txBody>
                    <a:bodyPr/>
                    <a:lstStyle/>
                    <a:p>
                      <a:pPr algn="just">
                        <a:lnSpc>
                          <a:spcPct val="115000"/>
                        </a:lnSpc>
                        <a:spcAft>
                          <a:spcPts val="1000"/>
                        </a:spcAft>
                      </a:pPr>
                      <a:r>
                        <a:rPr lang="ru-RU" sz="1400">
                          <a:effectLst/>
                        </a:rPr>
                        <a:t>Жуков А.</a:t>
                      </a:r>
                      <a:endParaRPr lang="ru-RU" sz="1100">
                        <a:effectLst/>
                        <a:latin typeface="Calibri"/>
                        <a:ea typeface="Calibri"/>
                        <a:cs typeface="Times New Roman"/>
                      </a:endParaRPr>
                    </a:p>
                  </a:txBody>
                  <a:tcPr marL="68580" marR="68580" marT="0" marB="0"/>
                </a:tc>
                <a:tc>
                  <a:txBody>
                    <a:bodyPr/>
                    <a:lstStyle/>
                    <a:p>
                      <a:pPr algn="just">
                        <a:lnSpc>
                          <a:spcPct val="115000"/>
                        </a:lnSpc>
                        <a:spcAft>
                          <a:spcPts val="1000"/>
                        </a:spcAft>
                      </a:pPr>
                      <a:r>
                        <a:rPr lang="ru-RU" sz="1400">
                          <a:effectLst/>
                        </a:rPr>
                        <a:t>СВ-21</a:t>
                      </a:r>
                      <a:endParaRPr lang="ru-RU" sz="1100">
                        <a:effectLst/>
                        <a:latin typeface="Calibri"/>
                        <a:ea typeface="Calibri"/>
                        <a:cs typeface="Times New Roman"/>
                      </a:endParaRPr>
                    </a:p>
                  </a:txBody>
                  <a:tcPr marL="68580" marR="68580" marT="0" marB="0"/>
                </a:tc>
              </a:tr>
              <a:tr h="244422">
                <a:tc>
                  <a:txBody>
                    <a:bodyPr/>
                    <a:lstStyle/>
                    <a:p>
                      <a:pPr algn="just">
                        <a:lnSpc>
                          <a:spcPct val="115000"/>
                        </a:lnSpc>
                        <a:spcAft>
                          <a:spcPts val="1000"/>
                        </a:spcAft>
                      </a:pPr>
                      <a:r>
                        <a:rPr lang="ru-RU" sz="1400">
                          <a:effectLst/>
                        </a:rPr>
                        <a:t>Зверев Е.</a:t>
                      </a:r>
                      <a:endParaRPr lang="ru-RU" sz="1100">
                        <a:effectLst/>
                        <a:latin typeface="Calibri"/>
                        <a:ea typeface="Calibri"/>
                        <a:cs typeface="Times New Roman"/>
                      </a:endParaRPr>
                    </a:p>
                  </a:txBody>
                  <a:tcPr marL="68580" marR="68580" marT="0" marB="0"/>
                </a:tc>
                <a:tc>
                  <a:txBody>
                    <a:bodyPr/>
                    <a:lstStyle/>
                    <a:p>
                      <a:pPr algn="just">
                        <a:lnSpc>
                          <a:spcPct val="115000"/>
                        </a:lnSpc>
                        <a:spcAft>
                          <a:spcPts val="1000"/>
                        </a:spcAft>
                      </a:pPr>
                      <a:r>
                        <a:rPr lang="ru-RU" sz="1400">
                          <a:effectLst/>
                        </a:rPr>
                        <a:t>СВ-21</a:t>
                      </a:r>
                      <a:endParaRPr lang="ru-RU" sz="1100">
                        <a:effectLst/>
                        <a:latin typeface="Calibri"/>
                        <a:ea typeface="Calibri"/>
                        <a:cs typeface="Times New Roman"/>
                      </a:endParaRPr>
                    </a:p>
                  </a:txBody>
                  <a:tcPr marL="68580" marR="68580" marT="0" marB="0"/>
                </a:tc>
              </a:tr>
              <a:tr h="244422">
                <a:tc>
                  <a:txBody>
                    <a:bodyPr/>
                    <a:lstStyle/>
                    <a:p>
                      <a:pPr algn="just">
                        <a:lnSpc>
                          <a:spcPct val="115000"/>
                        </a:lnSpc>
                        <a:spcAft>
                          <a:spcPts val="1000"/>
                        </a:spcAft>
                      </a:pPr>
                      <a:r>
                        <a:rPr lang="ru-RU" sz="1400">
                          <a:effectLst/>
                        </a:rPr>
                        <a:t>Степанов М.</a:t>
                      </a:r>
                      <a:endParaRPr lang="ru-RU" sz="1100">
                        <a:effectLst/>
                        <a:latin typeface="Calibri"/>
                        <a:ea typeface="Calibri"/>
                        <a:cs typeface="Times New Roman"/>
                      </a:endParaRPr>
                    </a:p>
                  </a:txBody>
                  <a:tcPr marL="68580" marR="68580" marT="0" marB="0"/>
                </a:tc>
                <a:tc>
                  <a:txBody>
                    <a:bodyPr/>
                    <a:lstStyle/>
                    <a:p>
                      <a:pPr algn="just">
                        <a:lnSpc>
                          <a:spcPct val="115000"/>
                        </a:lnSpc>
                        <a:spcAft>
                          <a:spcPts val="1000"/>
                        </a:spcAft>
                      </a:pPr>
                      <a:r>
                        <a:rPr lang="ru-RU" sz="1400">
                          <a:effectLst/>
                        </a:rPr>
                        <a:t>СВ-21</a:t>
                      </a:r>
                      <a:endParaRPr lang="ru-RU" sz="1100">
                        <a:effectLst/>
                        <a:latin typeface="Calibri"/>
                        <a:ea typeface="Calibri"/>
                        <a:cs typeface="Times New Roman"/>
                      </a:endParaRPr>
                    </a:p>
                  </a:txBody>
                  <a:tcPr marL="68580" marR="68580" marT="0" marB="0"/>
                </a:tc>
              </a:tr>
              <a:tr h="244422">
                <a:tc>
                  <a:txBody>
                    <a:bodyPr/>
                    <a:lstStyle/>
                    <a:p>
                      <a:pPr algn="just">
                        <a:lnSpc>
                          <a:spcPct val="115000"/>
                        </a:lnSpc>
                        <a:spcAft>
                          <a:spcPts val="1000"/>
                        </a:spcAft>
                      </a:pPr>
                      <a:r>
                        <a:rPr lang="ru-RU" sz="1400">
                          <a:effectLst/>
                        </a:rPr>
                        <a:t>Ткачев Е.</a:t>
                      </a:r>
                      <a:endParaRPr lang="ru-RU" sz="1100">
                        <a:effectLst/>
                        <a:latin typeface="Calibri"/>
                        <a:ea typeface="Calibri"/>
                        <a:cs typeface="Times New Roman"/>
                      </a:endParaRPr>
                    </a:p>
                  </a:txBody>
                  <a:tcPr marL="68580" marR="68580" marT="0" marB="0"/>
                </a:tc>
                <a:tc>
                  <a:txBody>
                    <a:bodyPr/>
                    <a:lstStyle/>
                    <a:p>
                      <a:pPr algn="just">
                        <a:lnSpc>
                          <a:spcPct val="115000"/>
                        </a:lnSpc>
                        <a:spcAft>
                          <a:spcPts val="1000"/>
                        </a:spcAft>
                      </a:pPr>
                      <a:r>
                        <a:rPr lang="ru-RU" sz="1400">
                          <a:effectLst/>
                        </a:rPr>
                        <a:t>СВ-12</a:t>
                      </a:r>
                      <a:endParaRPr lang="ru-RU" sz="1100">
                        <a:effectLst/>
                        <a:latin typeface="Calibri"/>
                        <a:ea typeface="Calibri"/>
                        <a:cs typeface="Times New Roman"/>
                      </a:endParaRPr>
                    </a:p>
                  </a:txBody>
                  <a:tcPr marL="68580" marR="68580" marT="0" marB="0"/>
                </a:tc>
              </a:tr>
              <a:tr h="244422">
                <a:tc>
                  <a:txBody>
                    <a:bodyPr/>
                    <a:lstStyle/>
                    <a:p>
                      <a:pPr algn="just">
                        <a:lnSpc>
                          <a:spcPct val="115000"/>
                        </a:lnSpc>
                        <a:spcAft>
                          <a:spcPts val="1000"/>
                        </a:spcAft>
                      </a:pPr>
                      <a:r>
                        <a:rPr lang="ru-RU" sz="1400">
                          <a:effectLst/>
                        </a:rPr>
                        <a:t>Григорьев В.</a:t>
                      </a:r>
                      <a:endParaRPr lang="ru-RU" sz="1100">
                        <a:effectLst/>
                        <a:latin typeface="Calibri"/>
                        <a:ea typeface="Calibri"/>
                        <a:cs typeface="Times New Roman"/>
                      </a:endParaRPr>
                    </a:p>
                  </a:txBody>
                  <a:tcPr marL="68580" marR="68580" marT="0" marB="0"/>
                </a:tc>
                <a:tc>
                  <a:txBody>
                    <a:bodyPr/>
                    <a:lstStyle/>
                    <a:p>
                      <a:pPr algn="just">
                        <a:lnSpc>
                          <a:spcPct val="115000"/>
                        </a:lnSpc>
                        <a:spcAft>
                          <a:spcPts val="1000"/>
                        </a:spcAft>
                      </a:pPr>
                      <a:r>
                        <a:rPr lang="ru-RU" sz="1400">
                          <a:effectLst/>
                        </a:rPr>
                        <a:t>СВ-22</a:t>
                      </a:r>
                      <a:endParaRPr lang="ru-RU" sz="1100">
                        <a:effectLst/>
                        <a:latin typeface="Calibri"/>
                        <a:ea typeface="Calibri"/>
                        <a:cs typeface="Times New Roman"/>
                      </a:endParaRPr>
                    </a:p>
                  </a:txBody>
                  <a:tcPr marL="68580" marR="68580" marT="0" marB="0"/>
                </a:tc>
              </a:tr>
              <a:tr h="244422">
                <a:tc>
                  <a:txBody>
                    <a:bodyPr/>
                    <a:lstStyle/>
                    <a:p>
                      <a:pPr algn="just">
                        <a:lnSpc>
                          <a:spcPct val="115000"/>
                        </a:lnSpc>
                        <a:spcAft>
                          <a:spcPts val="1000"/>
                        </a:spcAft>
                      </a:pPr>
                      <a:r>
                        <a:rPr lang="ru-RU" sz="1400" dirty="0">
                          <a:effectLst/>
                        </a:rPr>
                        <a:t>Богданов С.</a:t>
                      </a:r>
                      <a:endParaRPr lang="ru-RU" sz="1100" dirty="0">
                        <a:effectLst/>
                        <a:latin typeface="Calibri"/>
                        <a:ea typeface="Calibri"/>
                        <a:cs typeface="Times New Roman"/>
                      </a:endParaRPr>
                    </a:p>
                  </a:txBody>
                  <a:tcPr marL="68580" marR="68580" marT="0" marB="0"/>
                </a:tc>
                <a:tc>
                  <a:txBody>
                    <a:bodyPr/>
                    <a:lstStyle/>
                    <a:p>
                      <a:pPr algn="just">
                        <a:lnSpc>
                          <a:spcPct val="115000"/>
                        </a:lnSpc>
                        <a:spcAft>
                          <a:spcPts val="1000"/>
                        </a:spcAft>
                      </a:pPr>
                      <a:r>
                        <a:rPr lang="ru-RU" sz="1400" dirty="0">
                          <a:effectLst/>
                        </a:rPr>
                        <a:t>СП-11</a:t>
                      </a:r>
                      <a:endParaRPr lang="ru-RU"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53234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9333" y="76386"/>
            <a:ext cx="6172200" cy="1062037"/>
          </a:xfrm>
        </p:spPr>
        <p:txBody>
          <a:bodyPr/>
          <a:lstStyle/>
          <a:p>
            <a:pPr algn="ctr"/>
            <a:r>
              <a:rPr lang="ru-RU" dirty="0" smtClean="0"/>
              <a:t>Стоп </a:t>
            </a:r>
            <a:r>
              <a:rPr lang="ru-RU" dirty="0" err="1" smtClean="0"/>
              <a:t>вич</a:t>
            </a:r>
            <a:r>
              <a:rPr lang="ru-RU" dirty="0" smtClean="0"/>
              <a:t> и </a:t>
            </a:r>
            <a:r>
              <a:rPr lang="ru-RU" dirty="0" err="1" smtClean="0"/>
              <a:t>спид</a:t>
            </a:r>
            <a:endParaRPr lang="ru-RU" dirty="0"/>
          </a:p>
        </p:txBody>
      </p:sp>
      <p:sp>
        <p:nvSpPr>
          <p:cNvPr id="4" name="Прямоугольник 3"/>
          <p:cNvSpPr/>
          <p:nvPr/>
        </p:nvSpPr>
        <p:spPr>
          <a:xfrm>
            <a:off x="490226" y="3419872"/>
            <a:ext cx="6048672" cy="5078313"/>
          </a:xfrm>
          <a:prstGeom prst="rect">
            <a:avLst/>
          </a:prstGeom>
        </p:spPr>
        <p:txBody>
          <a:bodyPr wrap="square">
            <a:spAutoFit/>
          </a:bodyPr>
          <a:lstStyle/>
          <a:p>
            <a:pPr algn="just"/>
            <a:r>
              <a:rPr lang="ru-RU" dirty="0">
                <a:latin typeface="+mj-lt"/>
              </a:rPr>
              <a:t>1 декабря в рамках </a:t>
            </a:r>
            <a:r>
              <a:rPr lang="en-US" dirty="0">
                <a:latin typeface="+mj-lt"/>
              </a:rPr>
              <a:t>IV</a:t>
            </a:r>
            <a:r>
              <a:rPr lang="ru-RU" dirty="0">
                <a:latin typeface="+mj-lt"/>
              </a:rPr>
              <a:t> Всероссийский акции «СТОП </a:t>
            </a:r>
            <a:r>
              <a:rPr lang="ru-RU" dirty="0" smtClean="0">
                <a:latin typeface="+mj-lt"/>
              </a:rPr>
              <a:t>ВИЧ/СПИД» </a:t>
            </a:r>
            <a:r>
              <a:rPr lang="ru-RU" dirty="0">
                <a:latin typeface="+mj-lt"/>
              </a:rPr>
              <a:t>в нашем колледже состоялась встреча с представителем Центральной районной больницы </a:t>
            </a:r>
            <a:r>
              <a:rPr lang="ru-RU" dirty="0" err="1">
                <a:latin typeface="+mj-lt"/>
              </a:rPr>
              <a:t>Уколовой</a:t>
            </a:r>
            <a:r>
              <a:rPr lang="ru-RU" dirty="0">
                <a:latin typeface="+mj-lt"/>
              </a:rPr>
              <a:t> Надеждой Григорьевной.</a:t>
            </a:r>
          </a:p>
          <a:p>
            <a:pPr algn="just"/>
            <a:r>
              <a:rPr lang="ru-RU" dirty="0">
                <a:latin typeface="+mj-lt"/>
              </a:rPr>
              <a:t>Она проинформировала студентов о состоянии заболеваемости ВИЧ и СПИДом в Пошехонском муниципальном районе. Было рассказано о способах передачи данного заболевания и способах предохранения. Студентам были розданы буклеты, рассказывающие о данной проблеме.</a:t>
            </a:r>
          </a:p>
          <a:p>
            <a:pPr algn="just"/>
            <a:r>
              <a:rPr lang="ru-RU" dirty="0">
                <a:latin typeface="+mj-lt"/>
              </a:rPr>
              <a:t>В конце встречи для студентов был показан фильм «Дневник Насти». Мне понравилось, что Надежда Григорьевна довольно ясно, с учетом медицинской этики, поведала о том, насколько остро стоит эта проблема для Пошехонского района. Многие мои друзья обещали после встречи рассказать об услышанном своим друзьям, в том числе и в </a:t>
            </a:r>
            <a:r>
              <a:rPr lang="ru-RU" dirty="0" err="1">
                <a:latin typeface="+mj-lt"/>
              </a:rPr>
              <a:t>соцсетях</a:t>
            </a:r>
            <a:r>
              <a:rPr lang="ru-RU" dirty="0">
                <a:latin typeface="+mj-lt"/>
              </a:rPr>
              <a:t>.</a:t>
            </a:r>
          </a:p>
          <a:p>
            <a:pPr algn="r"/>
            <a:r>
              <a:rPr lang="ru-RU" dirty="0">
                <a:latin typeface="+mj-lt"/>
              </a:rPr>
              <a:t>Денисенко Владимир, группа АМ-21</a:t>
            </a:r>
          </a:p>
        </p:txBody>
      </p:sp>
      <p:pic>
        <p:nvPicPr>
          <p:cNvPr id="8194" name="Рисунок 11" descr="http://selhoztehn-posh.edu.yar.ru/cvih5wwwaaaqcjw_w300_h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84" y="1105181"/>
            <a:ext cx="6538898"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645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Описание: https://selhoztehn-posh.edu.yar.ru/img_7649_w300_h200.JPG"/>
          <p:cNvSpPr>
            <a:spLocks noChangeAspect="1" noChangeArrowheads="1"/>
          </p:cNvSpPr>
          <p:nvPr/>
        </p:nvSpPr>
        <p:spPr bwMode="auto">
          <a:xfrm>
            <a:off x="0" y="457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 name="Rectangle 5"/>
          <p:cNvSpPr>
            <a:spLocks noChangeArrowheads="1"/>
          </p:cNvSpPr>
          <p:nvPr/>
        </p:nvSpPr>
        <p:spPr bwMode="auto">
          <a:xfrm>
            <a:off x="304800" y="1675130"/>
            <a:ext cx="6440827"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mj-lt"/>
                <a:ea typeface="Calibri" pitchFamily="34" charset="0"/>
                <a:cs typeface="Times New Roman" pitchFamily="18" charset="0"/>
              </a:rPr>
              <a:t>В 2018-2019 учебном году колледж планирует открыть новые специальности: "Ихтиология и рыбоводство", "Обработка водных биоресурсов", профессию "Обработчик рыбы и море продуктов".</a:t>
            </a:r>
            <a:endParaRPr kumimoji="0" lang="ru-RU"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mj-lt"/>
                <a:ea typeface="Calibri" pitchFamily="34" charset="0"/>
                <a:cs typeface="Times New Roman" pitchFamily="18" charset="0"/>
              </a:rPr>
              <a:t>Преподаватель колледжа Туркина Ирина Юрьевна сочинила </a:t>
            </a:r>
            <a:r>
              <a:rPr kumimoji="0" lang="ru-RU" b="0" i="0" u="none" strike="noStrike" cap="none" normalizeH="0" baseline="0" dirty="0" smtClean="0">
                <a:ln>
                  <a:noFill/>
                </a:ln>
                <a:solidFill>
                  <a:srgbClr val="000000"/>
                </a:solidFill>
                <a:effectLst/>
                <a:latin typeface="+mj-lt"/>
                <a:ea typeface="Calibri" pitchFamily="34" charset="0"/>
                <a:cs typeface="Times New Roman" pitchFamily="18" charset="0"/>
              </a:rPr>
              <a:t>гимн </a:t>
            </a:r>
            <a:r>
              <a:rPr kumimoji="0" lang="ru-RU" b="0" i="0" u="none" strike="noStrike" cap="none" normalizeH="0" baseline="0" dirty="0" smtClean="0">
                <a:ln>
                  <a:noFill/>
                </a:ln>
                <a:solidFill>
                  <a:srgbClr val="000000"/>
                </a:solidFill>
                <a:effectLst/>
                <a:latin typeface="+mj-lt"/>
                <a:ea typeface="Calibri" pitchFamily="34" charset="0"/>
                <a:cs typeface="Times New Roman" pitchFamily="18" charset="0"/>
              </a:rPr>
              <a:t>"Ихтиологов и рыбоводов".</a:t>
            </a:r>
            <a:endParaRPr kumimoji="0" lang="ru-RU"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mj-lt"/>
                <a:ea typeface="Calibri" pitchFamily="34" charset="0"/>
                <a:cs typeface="Times New Roman" pitchFamily="18" charset="0"/>
              </a:rPr>
              <a:t>Объявляется конкурс на создание музыки к </a:t>
            </a:r>
            <a:r>
              <a:rPr kumimoji="0" lang="ru-RU" b="0" i="0" u="none" strike="noStrike" cap="none" normalizeH="0" baseline="0" dirty="0" smtClean="0">
                <a:ln>
                  <a:noFill/>
                </a:ln>
                <a:solidFill>
                  <a:srgbClr val="000000"/>
                </a:solidFill>
                <a:effectLst/>
                <a:latin typeface="+mj-lt"/>
                <a:ea typeface="Calibri" pitchFamily="34" charset="0"/>
                <a:cs typeface="Times New Roman" pitchFamily="18" charset="0"/>
              </a:rPr>
              <a:t>гимну </a:t>
            </a:r>
            <a:r>
              <a:rPr kumimoji="0" lang="ru-RU" b="0" i="0" u="none" strike="noStrike" cap="none" normalizeH="0" baseline="0" dirty="0" smtClean="0">
                <a:ln>
                  <a:noFill/>
                </a:ln>
                <a:solidFill>
                  <a:srgbClr val="000000"/>
                </a:solidFill>
                <a:effectLst/>
                <a:latin typeface="+mj-lt"/>
                <a:ea typeface="Calibri" pitchFamily="34" charset="0"/>
                <a:cs typeface="Times New Roman" pitchFamily="18" charset="0"/>
              </a:rPr>
              <a:t>по новым специальностям.</a:t>
            </a:r>
          </a:p>
          <a:p>
            <a:pPr lvl="0" algn="just"/>
            <a:r>
              <a:rPr lang="ru-RU" dirty="0" smtClean="0">
                <a:solidFill>
                  <a:srgbClr val="000000"/>
                </a:solidFill>
                <a:latin typeface="+mj-lt"/>
                <a:ea typeface="Segoe UI Historic" pitchFamily="34" charset="0"/>
                <a:cs typeface="Segoe UI Historic" pitchFamily="34" charset="0"/>
              </a:rPr>
              <a:t>08.12.2017 </a:t>
            </a:r>
            <a:r>
              <a:rPr lang="ru-RU" dirty="0">
                <a:solidFill>
                  <a:srgbClr val="000000"/>
                </a:solidFill>
                <a:latin typeface="+mj-lt"/>
                <a:ea typeface="Segoe UI Historic" pitchFamily="34" charset="0"/>
                <a:cs typeface="Segoe UI Historic" pitchFamily="34" charset="0"/>
              </a:rPr>
              <a:t>г. состоялось закрытие IV  регионального чемпионата "Молодые профессионалы" (</a:t>
            </a:r>
            <a:r>
              <a:rPr lang="ru-RU" dirty="0" err="1">
                <a:solidFill>
                  <a:srgbClr val="000000"/>
                </a:solidFill>
                <a:latin typeface="+mj-lt"/>
                <a:ea typeface="Segoe UI Historic" pitchFamily="34" charset="0"/>
                <a:cs typeface="Segoe UI Historic" pitchFamily="34" charset="0"/>
              </a:rPr>
              <a:t>World</a:t>
            </a:r>
            <a:r>
              <a:rPr lang="ru-RU" dirty="0">
                <a:solidFill>
                  <a:srgbClr val="000000"/>
                </a:solidFill>
                <a:latin typeface="+mj-lt"/>
                <a:ea typeface="Segoe UI Historic" pitchFamily="34" charset="0"/>
                <a:cs typeface="Segoe UI Historic" pitchFamily="34" charset="0"/>
              </a:rPr>
              <a:t> </a:t>
            </a:r>
            <a:r>
              <a:rPr lang="ru-RU" dirty="0" err="1">
                <a:solidFill>
                  <a:srgbClr val="000000"/>
                </a:solidFill>
                <a:latin typeface="+mj-lt"/>
                <a:ea typeface="Segoe UI Historic" pitchFamily="34" charset="0"/>
                <a:cs typeface="Segoe UI Historic" pitchFamily="34" charset="0"/>
              </a:rPr>
              <a:t>Skills</a:t>
            </a:r>
            <a:r>
              <a:rPr lang="ru-RU" dirty="0">
                <a:solidFill>
                  <a:srgbClr val="000000"/>
                </a:solidFill>
                <a:latin typeface="+mj-lt"/>
                <a:ea typeface="Segoe UI Historic" pitchFamily="34" charset="0"/>
                <a:cs typeface="Segoe UI Historic" pitchFamily="34" charset="0"/>
              </a:rPr>
              <a:t> </a:t>
            </a:r>
            <a:r>
              <a:rPr lang="ru-RU" dirty="0" err="1">
                <a:solidFill>
                  <a:srgbClr val="000000"/>
                </a:solidFill>
                <a:latin typeface="+mj-lt"/>
                <a:ea typeface="Segoe UI Historic" pitchFamily="34" charset="0"/>
                <a:cs typeface="Segoe UI Historic" pitchFamily="34" charset="0"/>
              </a:rPr>
              <a:t>Russia</a:t>
            </a:r>
            <a:r>
              <a:rPr lang="ru-RU" dirty="0">
                <a:solidFill>
                  <a:srgbClr val="000000"/>
                </a:solidFill>
                <a:latin typeface="+mj-lt"/>
                <a:ea typeface="Segoe UI Historic" pitchFamily="34" charset="0"/>
                <a:cs typeface="Segoe UI Historic" pitchFamily="34" charset="0"/>
              </a:rPr>
              <a:t>)  Ярославской области.</a:t>
            </a:r>
          </a:p>
          <a:p>
            <a:pPr lvl="0" algn="just"/>
            <a:r>
              <a:rPr lang="ru-RU" dirty="0">
                <a:solidFill>
                  <a:srgbClr val="000000"/>
                </a:solidFill>
                <a:latin typeface="+mj-lt"/>
                <a:ea typeface="Segoe UI Historic" pitchFamily="34" charset="0"/>
                <a:cs typeface="Segoe UI Historic" pitchFamily="34" charset="0"/>
              </a:rPr>
              <a:t>Студенты колледжа Кукушкин Алексей и Титов Сергей стали серебряными призерами в компетенции "Ландшафтный дизайн".</a:t>
            </a:r>
          </a:p>
          <a:p>
            <a:pPr lvl="0" algn="just"/>
            <a:r>
              <a:rPr lang="ru-RU" dirty="0">
                <a:solidFill>
                  <a:srgbClr val="000000"/>
                </a:solidFill>
                <a:latin typeface="+mj-lt"/>
                <a:ea typeface="Segoe UI Historic" pitchFamily="34" charset="0"/>
                <a:cs typeface="Segoe UI Historic" pitchFamily="34" charset="0"/>
              </a:rPr>
              <a:t>Поздравляем ребят с достигнутыми результатами, приобретенным опытом и желаем дальнейшего профессионального роста!</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000000"/>
              </a:solidFill>
              <a:effectLst/>
              <a:latin typeface="+mj-lt"/>
              <a:ea typeface="Calibri" pitchFamily="34" charset="0"/>
              <a:cs typeface="Times New Roman" pitchFamily="18" charset="0"/>
            </a:endParaRPr>
          </a:p>
        </p:txBody>
      </p:sp>
      <p:sp>
        <p:nvSpPr>
          <p:cNvPr id="8" name="AutoShape 2" descr="Описание: https://selhoztehn-posh.edu.yar.ru/img_7649_w300_h200.JPG"/>
          <p:cNvSpPr>
            <a:spLocks noChangeAspect="1" noChangeArrowheads="1"/>
          </p:cNvSpPr>
          <p:nvPr/>
        </p:nvSpPr>
        <p:spPr bwMode="auto">
          <a:xfrm>
            <a:off x="0" y="457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 name="Заголовок 1"/>
          <p:cNvSpPr>
            <a:spLocks noGrp="1"/>
          </p:cNvSpPr>
          <p:nvPr>
            <p:ph type="title"/>
          </p:nvPr>
        </p:nvSpPr>
        <p:spPr>
          <a:xfrm>
            <a:off x="329704" y="230981"/>
            <a:ext cx="6172200" cy="1062037"/>
          </a:xfrm>
        </p:spPr>
        <p:txBody>
          <a:bodyPr>
            <a:normAutofit fontScale="90000"/>
          </a:bodyPr>
          <a:lstStyle/>
          <a:p>
            <a:pPr algn="ctr"/>
            <a:r>
              <a:rPr lang="ru-RU" dirty="0" smtClean="0"/>
              <a:t>Новые профессии и закрытие чемпионата «Молодые профессионалы»</a:t>
            </a:r>
            <a:endParaRPr lang="ru-RU" dirty="0"/>
          </a:p>
        </p:txBody>
      </p:sp>
    </p:spTree>
    <p:extLst>
      <p:ext uri="{BB962C8B-B14F-4D97-AF65-F5344CB8AC3E}">
        <p14:creationId xmlns:p14="http://schemas.microsoft.com/office/powerpoint/2010/main" val="86330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标题 3"/>
          <p:cNvSpPr>
            <a:spLocks noGrp="1"/>
          </p:cNvSpPr>
          <p:nvPr>
            <p:ph type="ctrTitle"/>
          </p:nvPr>
        </p:nvSpPr>
        <p:spPr>
          <a:xfrm>
            <a:off x="332656" y="395536"/>
            <a:ext cx="6165304" cy="8280920"/>
          </a:xfrm>
        </p:spPr>
        <p:txBody>
          <a:bodyPr>
            <a:normAutofit fontScale="90000"/>
          </a:bodyPr>
          <a:lstStyle/>
          <a:p>
            <a:pPr eaLnBrk="1" fontAlgn="auto" hangingPunct="1">
              <a:spcAft>
                <a:spcPts val="0"/>
              </a:spcAft>
              <a:defRPr/>
            </a:pPr>
            <a:r>
              <a:rPr lang="ru-RU" sz="1800" dirty="0" smtClean="0">
                <a:cs typeface="+mj-cs"/>
              </a:rPr>
              <a:t>Главный редактор: Туркина Ирина Юрьевна</a:t>
            </a:r>
            <a:br>
              <a:rPr lang="ru-RU" sz="1800" dirty="0" smtClean="0">
                <a:cs typeface="+mj-cs"/>
              </a:rPr>
            </a:br>
            <a:r>
              <a:rPr lang="ru-RU" sz="1800" dirty="0" smtClean="0">
                <a:cs typeface="+mj-cs"/>
              </a:rPr>
              <a:t>Дизайнер – верстальщик : Гаркалов Андрей Анатольевич </a:t>
            </a:r>
            <a:br>
              <a:rPr lang="ru-RU" sz="1800" dirty="0" smtClean="0">
                <a:cs typeface="+mj-cs"/>
              </a:rPr>
            </a:br>
            <a:r>
              <a:rPr lang="ru-RU" sz="1800" dirty="0">
                <a:cs typeface="+mj-cs"/>
              </a:rPr>
              <a:t/>
            </a:r>
            <a:br>
              <a:rPr lang="ru-RU" sz="1800" dirty="0">
                <a:cs typeface="+mj-cs"/>
              </a:rPr>
            </a:br>
            <a:r>
              <a:rPr lang="ru-RU" sz="1800" dirty="0" smtClean="0">
                <a:cs typeface="+mj-cs"/>
              </a:rPr>
              <a:t>Тираж 200  экземпляров</a:t>
            </a:r>
            <a:br>
              <a:rPr lang="ru-RU" sz="1800" dirty="0" smtClean="0">
                <a:cs typeface="+mj-cs"/>
              </a:rPr>
            </a:br>
            <a:r>
              <a:rPr lang="ru-RU" sz="1800" dirty="0">
                <a:cs typeface="+mj-cs"/>
              </a:rPr>
              <a:t/>
            </a:r>
            <a:br>
              <a:rPr lang="ru-RU" sz="1800" dirty="0">
                <a:cs typeface="+mj-cs"/>
              </a:rPr>
            </a:br>
            <a:r>
              <a:rPr lang="ru-RU" sz="1800" dirty="0" smtClean="0">
                <a:cs typeface="+mj-cs"/>
              </a:rPr>
              <a:t>Издательство - </a:t>
            </a:r>
            <a:r>
              <a:rPr lang="ru-RU" sz="1600" dirty="0">
                <a:effectLst/>
                <a:cs typeface="+mj-cs"/>
              </a:rPr>
              <a:t>Пошехонский аграрно-политехнический колледж</a:t>
            </a:r>
            <a:r>
              <a:rPr lang="ru-RU" sz="1800" dirty="0" smtClean="0">
                <a:cs typeface="+mj-cs"/>
              </a:rPr>
              <a:t> ©</a:t>
            </a:r>
            <a:br>
              <a:rPr lang="ru-RU" sz="1800" dirty="0" smtClean="0">
                <a:cs typeface="+mj-cs"/>
              </a:rPr>
            </a:br>
            <a:r>
              <a:rPr lang="ru-RU" sz="1800" dirty="0">
                <a:cs typeface="+mj-cs"/>
              </a:rPr>
              <a:t/>
            </a:r>
            <a:br>
              <a:rPr lang="ru-RU" sz="1800" dirty="0">
                <a:cs typeface="+mj-cs"/>
              </a:rPr>
            </a:br>
            <a:r>
              <a:rPr lang="ru-RU" sz="1800" dirty="0" smtClean="0">
                <a:cs typeface="+mj-cs"/>
              </a:rPr>
              <a:t/>
            </a:r>
            <a:br>
              <a:rPr lang="ru-RU" sz="1800" dirty="0" smtClean="0">
                <a:cs typeface="+mj-cs"/>
              </a:rPr>
            </a:br>
            <a:r>
              <a:rPr lang="ru-RU" sz="1800" dirty="0">
                <a:cs typeface="+mj-cs"/>
              </a:rPr>
              <a:t/>
            </a:r>
            <a:br>
              <a:rPr lang="ru-RU" sz="1800" dirty="0">
                <a:cs typeface="+mj-cs"/>
              </a:rPr>
            </a:br>
            <a:r>
              <a:rPr lang="ru-RU" sz="1800" dirty="0" smtClean="0">
                <a:cs typeface="+mj-cs"/>
              </a:rPr>
              <a:t/>
            </a:r>
            <a:br>
              <a:rPr lang="ru-RU" sz="1800" dirty="0" smtClean="0">
                <a:cs typeface="+mj-cs"/>
              </a:rPr>
            </a:br>
            <a:r>
              <a:rPr lang="ru-RU" sz="1800" dirty="0" smtClean="0">
                <a:cs typeface="+mj-cs"/>
              </a:rPr>
              <a:t>152850 Ярославская область,</a:t>
            </a:r>
            <a:br>
              <a:rPr lang="ru-RU" sz="1800" dirty="0" smtClean="0">
                <a:cs typeface="+mj-cs"/>
              </a:rPr>
            </a:br>
            <a:r>
              <a:rPr lang="ru-RU" sz="1800" dirty="0" smtClean="0">
                <a:cs typeface="+mj-cs"/>
              </a:rPr>
              <a:t>г. Пошехонье, ул. Советская, д.25</a:t>
            </a:r>
            <a:br>
              <a:rPr lang="ru-RU" sz="1800" dirty="0" smtClean="0">
                <a:cs typeface="+mj-cs"/>
              </a:rPr>
            </a:br>
            <a:r>
              <a:rPr lang="ru-RU" sz="1800" dirty="0" smtClean="0">
                <a:cs typeface="+mj-cs"/>
              </a:rPr>
              <a:t>тел. (факс) (8-48546 ) 2-12-07</a:t>
            </a:r>
            <a:br>
              <a:rPr lang="ru-RU" sz="1800" dirty="0" smtClean="0">
                <a:cs typeface="+mj-cs"/>
              </a:rPr>
            </a:br>
            <a:r>
              <a:rPr lang="en-US" sz="1800" dirty="0" smtClean="0">
                <a:cs typeface="+mj-cs"/>
              </a:rPr>
              <a:t>e-mail</a:t>
            </a:r>
            <a:r>
              <a:rPr lang="ru-RU" sz="1800" dirty="0" smtClean="0">
                <a:cs typeface="+mj-cs"/>
              </a:rPr>
              <a:t>: </a:t>
            </a:r>
            <a:r>
              <a:rPr lang="en-US" sz="1800" dirty="0" smtClean="0">
                <a:cs typeface="+mj-cs"/>
                <a:hlinkClick r:id="rId3"/>
              </a:rPr>
              <a:t>pshk_dir@mail.ru</a:t>
            </a:r>
            <a:r>
              <a:rPr lang="en-US" sz="1800" dirty="0" smtClean="0">
                <a:cs typeface="+mj-cs"/>
              </a:rPr>
              <a:t/>
            </a:r>
            <a:br>
              <a:rPr lang="en-US" sz="1800" dirty="0" smtClean="0">
                <a:cs typeface="+mj-cs"/>
              </a:rPr>
            </a:br>
            <a:r>
              <a:rPr lang="ru-RU" sz="1800" dirty="0" smtClean="0">
                <a:cs typeface="+mj-cs"/>
              </a:rPr>
              <a:t>сайт: </a:t>
            </a:r>
            <a:r>
              <a:rPr lang="en-US" sz="1800" dirty="0">
                <a:cs typeface="+mj-cs"/>
                <a:hlinkClick r:id="rId4"/>
              </a:rPr>
              <a:t>http://</a:t>
            </a:r>
            <a:r>
              <a:rPr lang="en-US" sz="1800" dirty="0" smtClean="0">
                <a:cs typeface="+mj-cs"/>
                <a:hlinkClick r:id="rId4"/>
              </a:rPr>
              <a:t>selhoztehn-posh.edu.yar.ru</a:t>
            </a:r>
            <a:r>
              <a:rPr lang="ru-RU" sz="1800" dirty="0" smtClean="0">
                <a:cs typeface="+mj-cs"/>
              </a:rPr>
              <a:t/>
            </a:r>
            <a:br>
              <a:rPr lang="ru-RU" sz="1800" dirty="0" smtClean="0">
                <a:cs typeface="+mj-cs"/>
              </a:rPr>
            </a:br>
            <a:r>
              <a:rPr lang="ru-RU" sz="1800" dirty="0" smtClean="0">
                <a:cs typeface="+mj-cs"/>
              </a:rPr>
              <a:t>группа в ВК: </a:t>
            </a:r>
            <a:r>
              <a:rPr lang="en-US" sz="1800" dirty="0" smtClean="0">
                <a:cs typeface="+mj-cs"/>
                <a:hlinkClick r:id="rId5"/>
              </a:rPr>
              <a:t>https</a:t>
            </a:r>
            <a:r>
              <a:rPr lang="en-US" sz="1800" dirty="0">
                <a:cs typeface="+mj-cs"/>
                <a:hlinkClick r:id="rId5"/>
              </a:rPr>
              <a:t>://</a:t>
            </a:r>
            <a:r>
              <a:rPr lang="en-US" sz="1800" dirty="0" smtClean="0">
                <a:cs typeface="+mj-cs"/>
                <a:hlinkClick r:id="rId5"/>
              </a:rPr>
              <a:t>vk.com/public55880230</a:t>
            </a:r>
            <a:r>
              <a:rPr lang="ru-RU" sz="1800" dirty="0" smtClean="0">
                <a:cs typeface="+mj-cs"/>
              </a:rPr>
              <a:t/>
            </a:r>
            <a:br>
              <a:rPr lang="ru-RU" sz="1800" dirty="0" smtClean="0">
                <a:cs typeface="+mj-cs"/>
              </a:rPr>
            </a:br>
            <a:r>
              <a:rPr lang="ru-RU" sz="1800" dirty="0">
                <a:cs typeface="+mj-cs"/>
              </a:rPr>
              <a:t/>
            </a:r>
            <a:br>
              <a:rPr lang="ru-RU" sz="1800" dirty="0">
                <a:cs typeface="+mj-cs"/>
              </a:rPr>
            </a:br>
            <a:r>
              <a:rPr lang="ru-RU" sz="1800" dirty="0" smtClean="0">
                <a:cs typeface="+mj-cs"/>
              </a:rPr>
              <a:t/>
            </a:r>
            <a:br>
              <a:rPr lang="ru-RU" sz="1800" dirty="0" smtClean="0">
                <a:cs typeface="+mj-cs"/>
              </a:rPr>
            </a:br>
            <a:r>
              <a:rPr lang="ru-RU" sz="1800" dirty="0">
                <a:cs typeface="+mj-cs"/>
              </a:rPr>
              <a:t/>
            </a:r>
            <a:br>
              <a:rPr lang="ru-RU" sz="1800" dirty="0">
                <a:cs typeface="+mj-cs"/>
              </a:rPr>
            </a:br>
            <a:r>
              <a:rPr lang="ru-RU" sz="1800" dirty="0" smtClean="0">
                <a:cs typeface="+mj-cs"/>
              </a:rPr>
              <a:t/>
            </a:r>
            <a:br>
              <a:rPr lang="ru-RU" sz="1800" dirty="0" smtClean="0">
                <a:cs typeface="+mj-cs"/>
              </a:rPr>
            </a:br>
            <a:r>
              <a:rPr lang="ru-RU" sz="1800" dirty="0">
                <a:cs typeface="+mj-cs"/>
              </a:rPr>
              <a:t/>
            </a:r>
            <a:br>
              <a:rPr lang="ru-RU" sz="1800" dirty="0">
                <a:cs typeface="+mj-cs"/>
              </a:rPr>
            </a:br>
            <a:r>
              <a:rPr lang="ru-RU" sz="1800" dirty="0" smtClean="0">
                <a:cs typeface="+mj-cs"/>
              </a:rPr>
              <a:t/>
            </a:r>
            <a:br>
              <a:rPr lang="ru-RU" sz="1800" dirty="0" smtClean="0">
                <a:cs typeface="+mj-cs"/>
              </a:rPr>
            </a:br>
            <a:r>
              <a:rPr lang="ru-RU" sz="1800" dirty="0" smtClean="0">
                <a:cs typeface="+mj-cs"/>
              </a:rPr>
              <a:t/>
            </a:r>
            <a:br>
              <a:rPr lang="ru-RU" sz="1800" dirty="0" smtClean="0">
                <a:cs typeface="+mj-cs"/>
              </a:rPr>
            </a:br>
            <a:r>
              <a:rPr lang="ru-RU" sz="1800" dirty="0">
                <a:cs typeface="+mj-cs"/>
              </a:rPr>
              <a:t/>
            </a:r>
            <a:br>
              <a:rPr lang="ru-RU" sz="1800" dirty="0">
                <a:cs typeface="+mj-cs"/>
              </a:rPr>
            </a:br>
            <a:r>
              <a:rPr lang="ru-RU" sz="1800" dirty="0" smtClean="0">
                <a:cs typeface="+mj-cs"/>
              </a:rPr>
              <a:t/>
            </a:r>
            <a:br>
              <a:rPr lang="ru-RU" sz="1800" dirty="0" smtClean="0">
                <a:cs typeface="+mj-cs"/>
              </a:rPr>
            </a:br>
            <a:r>
              <a:rPr lang="ru-RU" sz="1800" dirty="0" smtClean="0">
                <a:effectLst/>
                <a:cs typeface="+mj-cs"/>
              </a:rPr>
              <a:t>Газета </a:t>
            </a:r>
            <a:r>
              <a:rPr lang="ru-RU" sz="1800" dirty="0">
                <a:effectLst/>
                <a:cs typeface="+mj-cs"/>
              </a:rPr>
              <a:t>очень надеется на плодотворное сотрудничество с каждым из вас и ждет интересных сообщений, стихотворений, прозаических произведений, фотографий, рисунков- всего того, что было бы интересно нам всем.</a:t>
            </a:r>
            <a:br>
              <a:rPr lang="ru-RU" sz="1800" dirty="0">
                <a:effectLst/>
                <a:cs typeface="+mj-cs"/>
              </a:rPr>
            </a:br>
            <a:endParaRPr sz="2000" dirty="0">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395536"/>
            <a:ext cx="6172200" cy="864096"/>
          </a:xfrm>
        </p:spPr>
        <p:txBody>
          <a:bodyPr>
            <a:normAutofit fontScale="90000"/>
          </a:bodyPr>
          <a:lstStyle/>
          <a:p>
            <a:pPr algn="ctr" eaLnBrk="1" hangingPunct="1">
              <a:defRPr/>
            </a:pPr>
            <a:r>
              <a:rPr lang="ru-RU" altLang="en-US" dirty="0">
                <a:effectLst/>
              </a:rPr>
              <a:t>У</a:t>
            </a:r>
            <a:r>
              <a:rPr lang="ru-RU" altLang="en-US" dirty="0" smtClean="0">
                <a:effectLst/>
              </a:rPr>
              <a:t>рок</a:t>
            </a:r>
            <a:r>
              <a:rPr lang="ru-RU" altLang="en-US" dirty="0">
                <a:effectLst/>
              </a:rPr>
              <a:t>, посвященный 100 – летию Великой Октябрьской социалистической революции</a:t>
            </a:r>
            <a:endParaRPr lang="ru-RU" dirty="0">
              <a:effectLst/>
              <a:cs typeface="+mj-cs"/>
            </a:endParaRPr>
          </a:p>
        </p:txBody>
      </p:sp>
      <p:sp>
        <p:nvSpPr>
          <p:cNvPr id="2" name="Прямоугольник 1"/>
          <p:cNvSpPr/>
          <p:nvPr/>
        </p:nvSpPr>
        <p:spPr>
          <a:xfrm>
            <a:off x="620688" y="2123728"/>
            <a:ext cx="5832475" cy="5078313"/>
          </a:xfrm>
          <a:prstGeom prst="rect">
            <a:avLst/>
          </a:prstGeom>
        </p:spPr>
        <p:txBody>
          <a:bodyPr>
            <a:spAutoFit/>
          </a:bodyPr>
          <a:lstStyle/>
          <a:p>
            <a:pPr algn="just"/>
            <a:r>
              <a:rPr lang="ru-RU" dirty="0">
                <a:latin typeface="+mj-lt"/>
              </a:rPr>
              <a:t>15 ноября в краеведческом музее прошел урок, посвященный 100 – </a:t>
            </a:r>
            <a:r>
              <a:rPr lang="ru-RU" dirty="0" err="1">
                <a:latin typeface="+mj-lt"/>
              </a:rPr>
              <a:t>летию</a:t>
            </a:r>
            <a:r>
              <a:rPr lang="ru-RU" dirty="0">
                <a:latin typeface="+mj-lt"/>
              </a:rPr>
              <a:t> Великой Октябрьской социалистической революции. Присутствовали студенты нашей группы- Э-31 и студенты групп  </a:t>
            </a:r>
            <a:r>
              <a:rPr lang="ru-RU" dirty="0" smtClean="0">
                <a:latin typeface="+mj-lt"/>
              </a:rPr>
              <a:t>Э-11 и  </a:t>
            </a:r>
            <a:r>
              <a:rPr lang="ru-RU" dirty="0">
                <a:latin typeface="+mj-lt"/>
              </a:rPr>
              <a:t>Ст-11. Речь шла о предпосылках, приведших к революционным событиям в Петрограде, а затем и во всей стране. Мы познакомились с людьми, которые руководили революционными событиями. Были зачитаны воспоминания пошехонцев, участвовавших в событиях 1917-1922 годов. Надо признать, что до этого мы о революции слышали мало. Непонятно было , почему ее называют Великой. После этой беседы стало понятно, что революция практически разделила страну на две- до и после. Плохо, что я, например, практически ничего не знаю о прошлом своей фамилии, о том, кем были члены моей семьи до революции. Теперь хочется восполнить этот пробел.</a:t>
            </a:r>
          </a:p>
          <a:p>
            <a:pPr algn="r"/>
            <a:r>
              <a:rPr lang="ru-RU" dirty="0" err="1">
                <a:latin typeface="+mj-lt"/>
              </a:rPr>
              <a:t>Тулякова</a:t>
            </a:r>
            <a:r>
              <a:rPr lang="ru-RU" dirty="0">
                <a:latin typeface="+mj-lt"/>
              </a:rPr>
              <a:t> Алена, группа Э-31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260648" y="1115615"/>
            <a:ext cx="6264696" cy="4247317"/>
          </a:xfrm>
          <a:prstGeom prst="rect">
            <a:avLst/>
          </a:prstGeom>
        </p:spPr>
        <p:txBody>
          <a:bodyPr wrap="square">
            <a:spAutoFit/>
          </a:bodyPr>
          <a:lstStyle/>
          <a:p>
            <a:pPr algn="just"/>
            <a:r>
              <a:rPr lang="ru-RU" dirty="0">
                <a:latin typeface="+mj-lt"/>
              </a:rPr>
              <a:t>16 ноября в колледже состоялся </a:t>
            </a:r>
            <a:r>
              <a:rPr lang="ru-RU" dirty="0" smtClean="0">
                <a:latin typeface="+mj-lt"/>
              </a:rPr>
              <a:t>концерт</a:t>
            </a:r>
            <a:r>
              <a:rPr lang="ru-RU" dirty="0">
                <a:latin typeface="+mj-lt"/>
              </a:rPr>
              <a:t>,</a:t>
            </a:r>
            <a:r>
              <a:rPr lang="ru-RU" dirty="0" smtClean="0">
                <a:latin typeface="+mj-lt"/>
              </a:rPr>
              <a:t> </a:t>
            </a:r>
            <a:r>
              <a:rPr lang="ru-RU" dirty="0">
                <a:latin typeface="+mj-lt"/>
              </a:rPr>
              <a:t>посвященный Дню первокурсника. В концерте приняли участие студенты групп Э-11, СТ-11, Э-31, О-21. Со сцены прозвучали напутственные слова от директора колледжа Викторович О. Н. и кураторов групп первого курса. Как всегда, пело трио наших замечательных девочек- первокурсниц, свою новую песню представил Петухов Александр. Особенно запомнилось всем выступление группы </a:t>
            </a:r>
            <a:r>
              <a:rPr lang="ru-RU" dirty="0" smtClean="0">
                <a:latin typeface="+mj-lt"/>
              </a:rPr>
              <a:t>О-21.</a:t>
            </a:r>
            <a:endParaRPr lang="ru-RU" dirty="0">
              <a:latin typeface="+mj-lt"/>
            </a:endParaRPr>
          </a:p>
          <a:p>
            <a:pPr algn="just"/>
            <a:r>
              <a:rPr lang="ru-RU" dirty="0" smtClean="0">
                <a:latin typeface="+mj-lt"/>
              </a:rPr>
              <a:t>Юноши </a:t>
            </a:r>
            <a:r>
              <a:rPr lang="ru-RU" dirty="0">
                <a:latin typeface="+mj-lt"/>
              </a:rPr>
              <a:t>проникновенно исполнили песню об охотоведах с одновременной демонстрацией презентации с личными фотографиями, сделанными во время охоты. Это было замечательно! Хотелось аплодировать стоя. Так держать! Молодцы! Надеемся, на конкурсе «АРТ-профи» мы увидим наших ребят с этим замечательным номером.</a:t>
            </a:r>
          </a:p>
          <a:p>
            <a:pPr algn="r"/>
            <a:r>
              <a:rPr lang="ru-RU" dirty="0">
                <a:latin typeface="+mj-lt"/>
              </a:rPr>
              <a:t>Широкова Анастасия, группа ДО-21 </a:t>
            </a:r>
          </a:p>
        </p:txBody>
      </p:sp>
      <p:sp>
        <p:nvSpPr>
          <p:cNvPr id="5" name="Заголовок 1"/>
          <p:cNvSpPr>
            <a:spLocks noGrp="1"/>
          </p:cNvSpPr>
          <p:nvPr>
            <p:ph type="title"/>
          </p:nvPr>
        </p:nvSpPr>
        <p:spPr>
          <a:xfrm>
            <a:off x="0" y="251520"/>
            <a:ext cx="6172200" cy="601168"/>
          </a:xfrm>
        </p:spPr>
        <p:txBody>
          <a:bodyPr>
            <a:normAutofit/>
          </a:bodyPr>
          <a:lstStyle/>
          <a:p>
            <a:pPr algn="ctr" eaLnBrk="1" hangingPunct="1">
              <a:defRPr/>
            </a:pPr>
            <a:r>
              <a:rPr lang="ru-RU" dirty="0" smtClean="0">
                <a:effectLst/>
                <a:cs typeface="+mj-cs"/>
              </a:rPr>
              <a:t>День студента</a:t>
            </a:r>
            <a:endParaRPr lang="ru-RU" dirty="0">
              <a:effectLst/>
              <a:cs typeface="+mj-cs"/>
            </a:endParaRPr>
          </a:p>
        </p:txBody>
      </p:sp>
      <p:pic>
        <p:nvPicPr>
          <p:cNvPr id="1026" name="Picture 2" descr="IMG_59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4595" y="5497820"/>
            <a:ext cx="3646180" cy="364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Грамотность</a:t>
            </a:r>
            <a:endParaRPr lang="ru-RU" dirty="0"/>
          </a:p>
        </p:txBody>
      </p:sp>
      <p:sp>
        <p:nvSpPr>
          <p:cNvPr id="3" name="Объект 2"/>
          <p:cNvSpPr>
            <a:spLocks noGrp="1"/>
          </p:cNvSpPr>
          <p:nvPr>
            <p:ph idx="1"/>
          </p:nvPr>
        </p:nvSpPr>
        <p:spPr/>
        <p:txBody>
          <a:bodyPr/>
          <a:lstStyle/>
          <a:p>
            <a:pPr marL="0" indent="0" algn="just">
              <a:buNone/>
            </a:pPr>
            <a:r>
              <a:rPr lang="ru-RU" sz="1800" dirty="0">
                <a:latin typeface="+mj-lt"/>
              </a:rPr>
              <a:t>20 ноября в колледже прошел День правовой грамотности, посвященный Всероссийскому дню правовой помощи детям.</a:t>
            </a:r>
          </a:p>
          <a:p>
            <a:pPr marL="0" indent="0" algn="just">
              <a:buNone/>
            </a:pPr>
            <a:endParaRPr lang="ru-RU" dirty="0">
              <a:latin typeface="+mj-lt"/>
            </a:endParaRPr>
          </a:p>
        </p:txBody>
      </p:sp>
    </p:spTree>
    <p:extLst>
      <p:ext uri="{BB962C8B-B14F-4D97-AF65-F5344CB8AC3E}">
        <p14:creationId xmlns:p14="http://schemas.microsoft.com/office/powerpoint/2010/main" val="683735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9" name="Прямоугольник 4"/>
          <p:cNvSpPr>
            <a:spLocks noChangeArrowheads="1"/>
          </p:cNvSpPr>
          <p:nvPr/>
        </p:nvSpPr>
        <p:spPr bwMode="auto">
          <a:xfrm>
            <a:off x="560388" y="1187450"/>
            <a:ext cx="5905500" cy="3694113"/>
          </a:xfrm>
          <a:prstGeom prst="rect">
            <a:avLst/>
          </a:prstGeom>
          <a:noFill/>
          <a:ln w="9525">
            <a:noFill/>
            <a:miter lim="800000"/>
            <a:headEnd/>
            <a:tailEnd/>
          </a:ln>
        </p:spPr>
        <p:txBody>
          <a:bodyPr>
            <a:spAutoFit/>
          </a:bodyPr>
          <a:lstStyle/>
          <a:p>
            <a:pPr algn="just"/>
            <a:endParaRPr lang="ru-RU"/>
          </a:p>
          <a:p>
            <a:pPr algn="just"/>
            <a:endParaRPr lang="ru-RU"/>
          </a:p>
          <a:p>
            <a:pPr algn="just"/>
            <a:endParaRPr lang="ru-RU"/>
          </a:p>
          <a:p>
            <a:pPr algn="just"/>
            <a:endParaRPr lang="ru-RU"/>
          </a:p>
          <a:p>
            <a:pPr algn="just"/>
            <a:endParaRPr lang="ru-RU"/>
          </a:p>
          <a:p>
            <a:pPr algn="just"/>
            <a:endParaRPr lang="ru-RU"/>
          </a:p>
          <a:p>
            <a:pPr algn="just"/>
            <a:endParaRPr lang="ru-RU"/>
          </a:p>
          <a:p>
            <a:pPr algn="just"/>
            <a:endParaRPr lang="ru-RU"/>
          </a:p>
          <a:p>
            <a:pPr algn="just"/>
            <a:endParaRPr lang="ru-RU"/>
          </a:p>
          <a:p>
            <a:pPr algn="just"/>
            <a:endParaRPr lang="ru-RU"/>
          </a:p>
          <a:p>
            <a:pPr algn="just"/>
            <a:endParaRPr lang="ru-RU"/>
          </a:p>
          <a:p>
            <a:pPr algn="just"/>
            <a:endParaRPr lang="ru-RU"/>
          </a:p>
          <a:p>
            <a:pPr algn="just"/>
            <a:endParaRPr lang="ru-RU"/>
          </a:p>
        </p:txBody>
      </p:sp>
      <p:sp>
        <p:nvSpPr>
          <p:cNvPr id="3" name="Прямоугольник 2"/>
          <p:cNvSpPr/>
          <p:nvPr/>
        </p:nvSpPr>
        <p:spPr>
          <a:xfrm>
            <a:off x="414338" y="1403350"/>
            <a:ext cx="6121400" cy="4524315"/>
          </a:xfrm>
          <a:prstGeom prst="rect">
            <a:avLst/>
          </a:prstGeom>
        </p:spPr>
        <p:txBody>
          <a:bodyPr>
            <a:spAutoFit/>
          </a:bodyPr>
          <a:lstStyle/>
          <a:p>
            <a:pPr algn="just"/>
            <a:r>
              <a:rPr lang="ru-RU" dirty="0">
                <a:latin typeface="+mj-lt"/>
              </a:rPr>
              <a:t>МУ "Социальное агентство молодежи" Пошехонского МР на базе нашего колледжа  провело правовую игру "Подросток и закон". Для проведения игры специалистом по организации работы МУ "САМ" Юрием Куликовым было разработано </a:t>
            </a:r>
            <a:r>
              <a:rPr lang="ru-RU" dirty="0" smtClean="0">
                <a:latin typeface="+mj-lt"/>
              </a:rPr>
              <a:t>флэш- </a:t>
            </a:r>
            <a:r>
              <a:rPr lang="ru-RU" dirty="0">
                <a:latin typeface="+mj-lt"/>
              </a:rPr>
              <a:t>приложение "Своя игра" по аналогии с популярной телепередачей</a:t>
            </a:r>
            <a:r>
              <a:rPr lang="ru-RU" dirty="0" smtClean="0">
                <a:latin typeface="+mj-lt"/>
              </a:rPr>
              <a:t>.</a:t>
            </a:r>
            <a:endParaRPr lang="ru-RU" dirty="0">
              <a:latin typeface="+mj-lt"/>
            </a:endParaRPr>
          </a:p>
          <a:p>
            <a:pPr algn="just"/>
            <a:r>
              <a:rPr lang="ru-RU" dirty="0">
                <a:latin typeface="+mj-lt"/>
              </a:rPr>
              <a:t> Выяснилось, что наши ребята неплохо осведомлены о правах человека, других разделах Конституции. Вопросы были продуманными и интересными. Во второй половине дня состоялась встреча с заместителем прокурора Пошехонского района </a:t>
            </a:r>
            <a:r>
              <a:rPr lang="ru-RU" dirty="0" err="1">
                <a:latin typeface="+mj-lt"/>
              </a:rPr>
              <a:t>Туршиной</a:t>
            </a:r>
            <a:r>
              <a:rPr lang="ru-RU" dirty="0">
                <a:latin typeface="+mj-lt"/>
              </a:rPr>
              <a:t> </a:t>
            </a:r>
            <a:r>
              <a:rPr lang="ru-RU" dirty="0" err="1">
                <a:latin typeface="+mj-lt"/>
              </a:rPr>
              <a:t>С.В.Речь</a:t>
            </a:r>
            <a:r>
              <a:rPr lang="ru-RU" dirty="0">
                <a:latin typeface="+mj-lt"/>
              </a:rPr>
              <a:t> шла о вопросах защиты прав несовершеннолетних.  Надо отметить, что эти встречи стали регулярными. </a:t>
            </a:r>
            <a:r>
              <a:rPr lang="ru-RU" dirty="0" smtClean="0">
                <a:latin typeface="+mj-lt"/>
              </a:rPr>
              <a:t>Ребята, </a:t>
            </a:r>
            <a:r>
              <a:rPr lang="ru-RU" dirty="0">
                <a:latin typeface="+mj-lt"/>
              </a:rPr>
              <a:t>не </a:t>
            </a:r>
            <a:r>
              <a:rPr lang="ru-RU" dirty="0" smtClean="0">
                <a:latin typeface="+mj-lt"/>
              </a:rPr>
              <a:t>стесняясь, </a:t>
            </a:r>
            <a:r>
              <a:rPr lang="ru-RU" dirty="0">
                <a:latin typeface="+mj-lt"/>
              </a:rPr>
              <a:t>задавали все интересующие их вопросы на личном приеме, организованном тут же, по окончании встречи.</a:t>
            </a:r>
          </a:p>
          <a:p>
            <a:pPr algn="r"/>
            <a:r>
              <a:rPr lang="ru-RU" dirty="0" err="1">
                <a:latin typeface="+mj-lt"/>
              </a:rPr>
              <a:t>Слатина</a:t>
            </a:r>
            <a:r>
              <a:rPr lang="ru-RU" dirty="0">
                <a:latin typeface="+mj-lt"/>
              </a:rPr>
              <a:t> Анастасия, группа ДО-21</a:t>
            </a:r>
          </a:p>
        </p:txBody>
      </p:sp>
      <p:sp>
        <p:nvSpPr>
          <p:cNvPr id="2" name="Заголовок 1"/>
          <p:cNvSpPr>
            <a:spLocks noGrp="1"/>
          </p:cNvSpPr>
          <p:nvPr>
            <p:ph type="title"/>
          </p:nvPr>
        </p:nvSpPr>
        <p:spPr>
          <a:xfrm>
            <a:off x="260648" y="323528"/>
            <a:ext cx="5832648" cy="863922"/>
          </a:xfrm>
        </p:spPr>
        <p:txBody>
          <a:bodyPr>
            <a:normAutofit fontScale="90000"/>
          </a:bodyPr>
          <a:lstStyle/>
          <a:p>
            <a:pPr algn="ctr" eaLnBrk="1" hangingPunct="1">
              <a:defRPr/>
            </a:pPr>
            <a:r>
              <a:rPr lang="ru-RU" dirty="0" smtClean="0"/>
              <a:t>Правовая игра </a:t>
            </a:r>
            <a:r>
              <a:rPr lang="ru-RU" dirty="0"/>
              <a:t>"Подросток и закон</a:t>
            </a:r>
            <a:r>
              <a:rPr lang="ru-RU" dirty="0" smtClean="0"/>
              <a:t>"</a:t>
            </a:r>
            <a:endParaRPr lang="ru-RU" dirty="0">
              <a:effectLst/>
              <a:cs typeface="+mj-cs"/>
            </a:endParaRPr>
          </a:p>
        </p:txBody>
      </p:sp>
      <p:pic>
        <p:nvPicPr>
          <p:cNvPr id="2050" name="Picture 2" descr="IMG_60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5038" y="5927665"/>
            <a:ext cx="3217890" cy="321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476250" y="2123728"/>
            <a:ext cx="5905500" cy="3970318"/>
          </a:xfrm>
          <a:prstGeom prst="rect">
            <a:avLst/>
          </a:prstGeom>
        </p:spPr>
        <p:txBody>
          <a:bodyPr>
            <a:spAutoFit/>
          </a:bodyPr>
          <a:lstStyle/>
          <a:p>
            <a:pPr algn="just"/>
            <a:r>
              <a:rPr lang="ru-RU" dirty="0">
                <a:latin typeface="+mj-lt"/>
              </a:rPr>
              <a:t>29 ноября в колледже при помощи специалиста МУ Социальное агентство молодежи Куликова Ю.Ю. прошла игра, посвящённая Всемирному Дню борьбы со СПИДом. Игра проходила по типу известной телевизионной игры «Своя игра». Ребятам были предложены вопросы, касающиеся проблемы ВИЧ и </a:t>
            </a:r>
            <a:r>
              <a:rPr lang="ru-RU" dirty="0" err="1">
                <a:latin typeface="+mj-lt"/>
              </a:rPr>
              <a:t>СПИда</a:t>
            </a:r>
            <a:r>
              <a:rPr lang="ru-RU" dirty="0">
                <a:latin typeface="+mj-lt"/>
              </a:rPr>
              <a:t>. В игре приняли студенты групп О-11, СП-11, ДО-11, Э-11, СП-11, СВ-22, СЛ-22. Участники были поделены на три команды. В ходе игры выяснилось, что многие студенты не </a:t>
            </a:r>
            <a:r>
              <a:rPr lang="ru-RU" dirty="0" smtClean="0">
                <a:latin typeface="+mj-lt"/>
              </a:rPr>
              <a:t>имели до этого  четкого </a:t>
            </a:r>
            <a:r>
              <a:rPr lang="ru-RU" dirty="0">
                <a:latin typeface="+mj-lt"/>
              </a:rPr>
              <a:t>представления о способах заражения, методах предотвращения и социальной адаптации, связанных со СПИДом. В конце игры всем участникам были вручены памятные призы.</a:t>
            </a:r>
          </a:p>
          <a:p>
            <a:pPr algn="r"/>
            <a:r>
              <a:rPr lang="ru-RU" dirty="0">
                <a:latin typeface="+mj-lt"/>
              </a:rPr>
              <a:t>Сурикова Анна , группа Э-11</a:t>
            </a:r>
          </a:p>
        </p:txBody>
      </p:sp>
      <p:sp>
        <p:nvSpPr>
          <p:cNvPr id="3" name="Заголовок 1"/>
          <p:cNvSpPr>
            <a:spLocks noGrp="1"/>
          </p:cNvSpPr>
          <p:nvPr>
            <p:ph type="title"/>
          </p:nvPr>
        </p:nvSpPr>
        <p:spPr>
          <a:xfrm>
            <a:off x="260648" y="323528"/>
            <a:ext cx="5832648" cy="863922"/>
          </a:xfrm>
        </p:spPr>
        <p:txBody>
          <a:bodyPr>
            <a:normAutofit/>
          </a:bodyPr>
          <a:lstStyle/>
          <a:p>
            <a:pPr algn="ctr" eaLnBrk="1" hangingPunct="1">
              <a:defRPr/>
            </a:pPr>
            <a:r>
              <a:rPr lang="ru-RU" dirty="0" smtClean="0"/>
              <a:t>«Своя игра»</a:t>
            </a:r>
            <a:endParaRPr lang="ru-RU" dirty="0">
              <a:effectLst/>
              <a:cs typeface="+mj-cs"/>
            </a:endParaRPr>
          </a:p>
        </p:txBody>
      </p:sp>
      <p:pic>
        <p:nvPicPr>
          <p:cNvPr id="3074" name="Picture 2" descr="IMG_60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1" y="6090531"/>
            <a:ext cx="2996952" cy="299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Последний день осени и КВН</a:t>
            </a:r>
            <a:endParaRPr lang="ru-RU" dirty="0"/>
          </a:p>
        </p:txBody>
      </p:sp>
      <p:pic>
        <p:nvPicPr>
          <p:cNvPr id="4098" name="Picture 2" descr="IMG_60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87" y="4319101"/>
            <a:ext cx="4819265" cy="4819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404664" y="1733778"/>
            <a:ext cx="6192688" cy="2585323"/>
          </a:xfrm>
          <a:prstGeom prst="rect">
            <a:avLst/>
          </a:prstGeom>
        </p:spPr>
        <p:txBody>
          <a:bodyPr wrap="square">
            <a:spAutoFit/>
          </a:bodyPr>
          <a:lstStyle/>
          <a:p>
            <a:pPr algn="just"/>
            <a:r>
              <a:rPr lang="ru-RU" dirty="0"/>
              <a:t>30 ноября в колледже состоялся КВН, посвященный последнему Дню осени. Организатором и ведущим выступила воспитатель общежития Бирюкова Марина Валентиновна.</a:t>
            </a:r>
          </a:p>
          <a:p>
            <a:pPr algn="just"/>
            <a:r>
              <a:rPr lang="ru-RU" dirty="0"/>
              <a:t>В игре приняли участие четыре команды. 3 команды («Молодежь 21 века», «Дружба», «Лучшие») представляли студенты, проживающие в общежитии и одна  команда состояла из студенток 2 курса группы ДО-21 («Девчата»). </a:t>
            </a:r>
          </a:p>
        </p:txBody>
      </p:sp>
    </p:spTree>
    <p:extLst>
      <p:ext uri="{BB962C8B-B14F-4D97-AF65-F5344CB8AC3E}">
        <p14:creationId xmlns:p14="http://schemas.microsoft.com/office/powerpoint/2010/main" val="3680068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182780" y="1331640"/>
            <a:ext cx="6453187" cy="6186309"/>
          </a:xfrm>
          <a:prstGeom prst="rect">
            <a:avLst/>
          </a:prstGeom>
        </p:spPr>
        <p:txBody>
          <a:bodyPr>
            <a:spAutoFit/>
          </a:bodyPr>
          <a:lstStyle/>
          <a:p>
            <a:pPr algn="just"/>
            <a:r>
              <a:rPr lang="ru-RU" dirty="0" smtClean="0">
                <a:latin typeface="+mj-lt"/>
              </a:rPr>
              <a:t>В </a:t>
            </a:r>
            <a:r>
              <a:rPr lang="ru-RU" dirty="0">
                <a:latin typeface="+mj-lt"/>
              </a:rPr>
              <a:t>жюри конкурса </a:t>
            </a:r>
            <a:r>
              <a:rPr lang="ru-RU" dirty="0" smtClean="0">
                <a:latin typeface="+mj-lt"/>
              </a:rPr>
              <a:t>были:  </a:t>
            </a:r>
            <a:r>
              <a:rPr lang="ru-RU" dirty="0" err="1">
                <a:latin typeface="+mj-lt"/>
              </a:rPr>
              <a:t>Кухтина</a:t>
            </a:r>
            <a:r>
              <a:rPr lang="ru-RU" dirty="0">
                <a:latin typeface="+mj-lt"/>
              </a:rPr>
              <a:t> Екатерина Викторовна , заместитель директора по АХЧ, Чуркина Лариса Анатольевна ,старшая дежурная по общежитию, Белякова Наталья Александровна , социальный педагог, Емельянов Сергей Васильевич , заместитель директора по </a:t>
            </a:r>
            <a:r>
              <a:rPr lang="ru-RU" dirty="0" err="1">
                <a:latin typeface="+mj-lt"/>
              </a:rPr>
              <a:t>ПО</a:t>
            </a:r>
            <a:r>
              <a:rPr lang="ru-RU" dirty="0">
                <a:latin typeface="+mj-lt"/>
              </a:rPr>
              <a:t>.</a:t>
            </a:r>
          </a:p>
          <a:p>
            <a:pPr algn="just"/>
            <a:r>
              <a:rPr lang="ru-RU" dirty="0">
                <a:latin typeface="+mj-lt"/>
              </a:rPr>
              <a:t>Участники представили на суд жюри название, эмблему, девиз и визитную карточку своей команды. Затем прошел конкурс «Газетчики». Конкурсанты должны были составить из вырезанных газетных фраз связный рассказ. Следующим номером было задание рассказать старую сказку на новый лад. Этот конкурс все смотрели с большим удовольствием и интересом. В ходе упорной борьбы первое место заняла команда «Молодежь 21 века», второе место </a:t>
            </a:r>
            <a:r>
              <a:rPr lang="ru-RU" dirty="0" smtClean="0">
                <a:latin typeface="+mj-lt"/>
              </a:rPr>
              <a:t>получила команда </a:t>
            </a:r>
            <a:r>
              <a:rPr lang="ru-RU" dirty="0">
                <a:latin typeface="+mj-lt"/>
              </a:rPr>
              <a:t>«Девчата» и третье место </a:t>
            </a:r>
            <a:r>
              <a:rPr lang="ru-RU" dirty="0" smtClean="0">
                <a:latin typeface="+mj-lt"/>
              </a:rPr>
              <a:t>заняла команда </a:t>
            </a:r>
            <a:r>
              <a:rPr lang="ru-RU" dirty="0">
                <a:latin typeface="+mj-lt"/>
              </a:rPr>
              <a:t>«Лучшие». Победителям были вручены призы. Я участвовала в составе группы «Девчата». Хочется сказать огромное спасибо за организацию конкурса Марине Валентиновне, судейской коллегии за справедливое судейство. Хочу только пожелать, чтобы в будущем все классные руководители и студенты присутствовали на подобных мероприятиях.</a:t>
            </a:r>
          </a:p>
          <a:p>
            <a:pPr algn="just"/>
            <a:r>
              <a:rPr lang="ru-RU" dirty="0">
                <a:latin typeface="+mj-lt"/>
              </a:rPr>
              <a:t> </a:t>
            </a:r>
          </a:p>
          <a:p>
            <a:pPr algn="r"/>
            <a:r>
              <a:rPr lang="ru-RU" dirty="0" err="1">
                <a:latin typeface="+mj-lt"/>
              </a:rPr>
              <a:t>Грибкова</a:t>
            </a:r>
            <a:r>
              <a:rPr lang="ru-RU" dirty="0">
                <a:latin typeface="+mj-lt"/>
              </a:rPr>
              <a:t> Евгения, группа ДО-21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632" y="395536"/>
            <a:ext cx="6172200" cy="1324967"/>
          </a:xfrm>
        </p:spPr>
        <p:txBody>
          <a:bodyPr>
            <a:normAutofit/>
          </a:bodyPr>
          <a:lstStyle/>
          <a:p>
            <a:pPr algn="ctr"/>
            <a:r>
              <a:rPr lang="ru-RU" dirty="0" smtClean="0"/>
              <a:t>Педагогический </a:t>
            </a:r>
            <a:r>
              <a:rPr lang="ru-RU" dirty="0" smtClean="0"/>
              <a:t>совет и информация о студентах</a:t>
            </a:r>
            <a:endParaRPr lang="ru-RU" dirty="0"/>
          </a:p>
        </p:txBody>
      </p:sp>
      <p:sp>
        <p:nvSpPr>
          <p:cNvPr id="3" name="Объект 2"/>
          <p:cNvSpPr>
            <a:spLocks noGrp="1"/>
          </p:cNvSpPr>
          <p:nvPr>
            <p:ph idx="1"/>
          </p:nvPr>
        </p:nvSpPr>
        <p:spPr/>
        <p:txBody>
          <a:bodyPr/>
          <a:lstStyle/>
          <a:p>
            <a:r>
              <a:rPr lang="ru-RU" dirty="0" smtClean="0"/>
              <a:t>Начиная с этого выпуска , регулярно будет обнародоваться информация о неуспевающих студентах и студентах, нарушающих «Устав колледжа».</a:t>
            </a:r>
            <a:endParaRPr lang="ru-RU" dirty="0"/>
          </a:p>
        </p:txBody>
      </p:sp>
    </p:spTree>
    <p:extLst>
      <p:ext uri="{BB962C8B-B14F-4D97-AF65-F5344CB8AC3E}">
        <p14:creationId xmlns:p14="http://schemas.microsoft.com/office/powerpoint/2010/main" val="11692199"/>
      </p:ext>
    </p:extLst>
  </p:cSld>
  <p:clrMapOvr>
    <a:masterClrMapping/>
  </p:clrMapOvr>
</p:sld>
</file>

<file path=ppt/theme/theme1.xml><?xml version="1.0" encoding="utf-8"?>
<a:theme xmlns:a="http://schemas.openxmlformats.org/drawingml/2006/main" na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947</TotalTime>
  <Words>1408</Words>
  <Application>Microsoft Office PowerPoint</Application>
  <PresentationFormat>Экран (4:3)</PresentationFormat>
  <Paragraphs>234</Paragraphs>
  <Slides>15</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1</vt:lpstr>
      <vt:lpstr>  Информационное издание    ПОЗИТИВ</vt:lpstr>
      <vt:lpstr>Урок, посвященный 100 – летию Великой Октябрьской социалистической революции</vt:lpstr>
      <vt:lpstr>День студента</vt:lpstr>
      <vt:lpstr>Грамотность</vt:lpstr>
      <vt:lpstr>Правовая игра "Подросток и закон"</vt:lpstr>
      <vt:lpstr>«Своя игра»</vt:lpstr>
      <vt:lpstr>Последний день осени и КВН</vt:lpstr>
      <vt:lpstr>Презентация PowerPoint</vt:lpstr>
      <vt:lpstr>Педагогический совет и информация о студентах</vt:lpstr>
      <vt:lpstr>Новость об студентах. </vt:lpstr>
      <vt:lpstr>Презентация PowerPoint</vt:lpstr>
      <vt:lpstr>Презентация PowerPoint</vt:lpstr>
      <vt:lpstr>Стоп вич и спид</vt:lpstr>
      <vt:lpstr>Новые профессии и закрытие чемпионата «Молодые профессионалы»</vt:lpstr>
      <vt:lpstr>Главный редактор: Туркина Ирина Юрьевна Дизайнер – верстальщик : Гаркалов Андрей Анатольевич   Тираж 200  экземпляров  Издательство - Пошехонский аграрно-политехнический колледж ©     152850 Ярославская область, г. Пошехонье, ул. Советская, д.25 тел. (факс) (8-48546 ) 2-12-07 e-mail: pshk_dir@mail.ru сайт: http://selhoztehn-posh.edu.yar.ru группа в ВК: https://vk.com/public55880230          Газета очень надеется на плодотворное сотрудничество с каждым из вас и ждет интересных сообщений, стихотворений, прозаических произведений, фотографий, рисунков- всего того, что было бы интересно нам всем.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Entertainment          in Mathematics</dc:title>
  <dc:subject>Education PowerPoint Template</dc:subject>
  <dc:creator>Admin</dc:creator>
  <cp:keywords>Education PowerPoint Template</cp:keywords>
  <dc:description>Copyright © Wondershare Software Co., Ltd. All Rights Reserved.</dc:description>
  <cp:lastModifiedBy>User4</cp:lastModifiedBy>
  <cp:revision>104</cp:revision>
  <dcterms:created xsi:type="dcterms:W3CDTF">2010-02-18T18:31:57Z</dcterms:created>
  <dcterms:modified xsi:type="dcterms:W3CDTF">2018-02-14T05:59:38Z</dcterms:modified>
  <cp:category>Education</cp:category>
</cp:coreProperties>
</file>