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57" r:id="rId4"/>
    <p:sldId id="261" r:id="rId5"/>
    <p:sldId id="278" r:id="rId6"/>
    <p:sldId id="277" r:id="rId7"/>
    <p:sldId id="280" r:id="rId8"/>
    <p:sldId id="281" r:id="rId9"/>
    <p:sldId id="282" r:id="rId10"/>
    <p:sldId id="283" r:id="rId11"/>
    <p:sldId id="260" r:id="rId12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AB5534-09C4-4714-9E86-CD9DCC9B6DC0}">
          <p14:sldIdLst>
            <p14:sldId id="256"/>
            <p14:sldId id="279"/>
            <p14:sldId id="257"/>
            <p14:sldId id="261"/>
            <p14:sldId id="278"/>
            <p14:sldId id="277"/>
            <p14:sldId id="280"/>
            <p14:sldId id="281"/>
            <p14:sldId id="282"/>
            <p14:sldId id="283"/>
          </p14:sldIdLst>
        </p14:section>
        <p14:section name="Раздел без заголовка" id="{14DC4450-113B-41B5-8536-E8768C4CB401}">
          <p14:sldIdLst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516" y="14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9E763FDE-7DD8-4CA0-926A-CD25DB1830B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92AB7A0D-357E-48DF-9A0E-8D4CB0BF7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A926F7F3-4D93-454C-B2A3-2A00646359C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39" y="4861156"/>
            <a:ext cx="5683588" cy="4605821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CBEA9A5D-1F7B-42D5-B4A7-04CE0207D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2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869" y="2840567"/>
            <a:ext cx="5829300" cy="1636183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280" y="4476749"/>
            <a:ext cx="4800600" cy="857256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rtl="0" fontAlgn="base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shk_dir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public55880230" TargetMode="External"/><Relationship Id="rId4" Type="http://schemas.openxmlformats.org/officeDocument/2006/relationships/hyperlink" Target="http://selhoztehn-posh.edu.y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52" y="251520"/>
            <a:ext cx="6844547" cy="43924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dirty="0" smtClean="0"/>
              <a:t>Информационное</a:t>
            </a:r>
            <a:br>
              <a:rPr lang="ru-RU" sz="4000" dirty="0" smtClean="0"/>
            </a:br>
            <a:r>
              <a:rPr lang="ru-RU" sz="4000" dirty="0" smtClean="0"/>
              <a:t>издание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ПОЗИТИВ</a:t>
            </a:r>
            <a:endParaRPr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9408" y="8100392"/>
            <a:ext cx="5328592" cy="857251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Выпуск №26.октябрь 2017 г.</a:t>
            </a:r>
            <a:endParaRPr dirty="0"/>
          </a:p>
        </p:txBody>
      </p:sp>
      <p:sp>
        <p:nvSpPr>
          <p:cNvPr id="6" name="副标题 2"/>
          <p:cNvSpPr txBox="1">
            <a:spLocks/>
          </p:cNvSpPr>
          <p:nvPr/>
        </p:nvSpPr>
        <p:spPr bwMode="auto">
          <a:xfrm>
            <a:off x="44624" y="5580112"/>
            <a:ext cx="36724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Пошехонский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а</a:t>
            </a:r>
            <a:r>
              <a:rPr lang="ru-RU" dirty="0" smtClean="0"/>
              <a:t>грарно-политехнический </a:t>
            </a:r>
            <a:r>
              <a:rPr lang="ru-RU" dirty="0" smtClean="0"/>
              <a:t>колледж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7" y="205757"/>
            <a:ext cx="1419597" cy="175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5536"/>
            <a:ext cx="6172200" cy="1062567"/>
          </a:xfrm>
        </p:spPr>
        <p:txBody>
          <a:bodyPr/>
          <a:lstStyle/>
          <a:p>
            <a:pPr algn="ctr"/>
            <a:r>
              <a:rPr lang="ru-RU" altLang="en-US" dirty="0">
                <a:effectLst/>
              </a:rPr>
              <a:t>Соревнования по стрельбе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/>
              <a:t>14.10.2017 г. состоялись соревнования по стрельбе из пневматической винтовки Спартакиады Пошехонского муниципального района среди поселений, предприятий, учреждений, организаций.</a:t>
            </a:r>
          </a:p>
          <a:p>
            <a:pPr marL="0" indent="0" algn="just">
              <a:buNone/>
            </a:pPr>
            <a:r>
              <a:rPr lang="ru-RU" sz="1800" dirty="0"/>
              <a:t>Команда ГПОУ ЯО Пошехонского аграрно-политехнического колледжа – 1 место.</a:t>
            </a:r>
          </a:p>
          <a:p>
            <a:pPr marL="0" indent="0" algn="just">
              <a:buNone/>
            </a:pPr>
            <a:r>
              <a:rPr lang="ru-RU" sz="1800" dirty="0"/>
              <a:t>Состав команды:  Яблоков А.А.,  Емельянов С.В. , Нечаев Р.С (студент группы СВ-22)</a:t>
            </a:r>
          </a:p>
          <a:p>
            <a:pPr marL="0" indent="0" algn="just">
              <a:buNone/>
            </a:pPr>
            <a:r>
              <a:rPr lang="ru-RU" sz="1800" dirty="0"/>
              <a:t>В личном зачете Яблоков А.А.  занял 1 место, Емельянов С.В. 4 место.</a:t>
            </a:r>
          </a:p>
          <a:p>
            <a:pPr marL="0" indent="0" algn="r">
              <a:buNone/>
            </a:pPr>
            <a:r>
              <a:rPr lang="ru-RU" sz="1800" dirty="0"/>
              <a:t>Яблоков А.А.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Рисунок 3" descr="http://selhoztehn-posh.edu.yar.ru/49qngn1pzdo_w300_h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31" y="5292080"/>
            <a:ext cx="5496469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7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2696" y="467544"/>
            <a:ext cx="6165304" cy="86764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Главный редактор: Туркина Ирина Юрьевна</a:t>
            </a:r>
            <a:br>
              <a:rPr lang="ru-RU" sz="1800" dirty="0" smtClean="0"/>
            </a:br>
            <a:r>
              <a:rPr lang="ru-RU" sz="1800" dirty="0" smtClean="0"/>
              <a:t>Дизайнер – верстальщик : Гаркалов Андрей Анатольевич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Тираж 200  экземпляров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Издательство - </a:t>
            </a:r>
            <a:r>
              <a:rPr lang="ru-RU" altLang="en-US" sz="1600" dirty="0">
                <a:effectLst/>
              </a:rPr>
              <a:t>Пошехонский аграрно-политехнический колледж</a:t>
            </a:r>
            <a:r>
              <a:rPr lang="ru-RU" sz="1800" dirty="0" smtClean="0"/>
              <a:t> ©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152850 Ярославская область,</a:t>
            </a:r>
            <a:br>
              <a:rPr lang="ru-RU" sz="1800" dirty="0" smtClean="0"/>
            </a:br>
            <a:r>
              <a:rPr lang="ru-RU" sz="1800" dirty="0" smtClean="0"/>
              <a:t>г. Пошехонье, ул. Советская, д.25</a:t>
            </a:r>
            <a:br>
              <a:rPr lang="ru-RU" sz="1800" dirty="0" smtClean="0"/>
            </a:br>
            <a:r>
              <a:rPr lang="ru-RU" sz="1800" dirty="0" smtClean="0"/>
              <a:t>тел. (факс) (8-48546 ) 2-12-07</a:t>
            </a:r>
            <a:br>
              <a:rPr lang="ru-RU" sz="1800" dirty="0" smtClean="0"/>
            </a:b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3"/>
              </a:rPr>
              <a:t>pshk_dir@mail.ru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сайт: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selhoztehn-posh.edu.yar.ru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группа в ВК: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vk.com/public55880230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en-US" sz="1800" dirty="0" smtClean="0">
                <a:effectLst/>
              </a:rPr>
              <a:t>Газета </a:t>
            </a:r>
            <a:r>
              <a:rPr lang="ru-RU" altLang="en-US" sz="1800" dirty="0">
                <a:effectLst/>
              </a:rPr>
              <a:t>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altLang="en-US" sz="1800" dirty="0">
                <a:effectLst/>
              </a:rPr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0" y="251520"/>
            <a:ext cx="6172200" cy="6011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 Праздничный концерт посвященный Дню </a:t>
            </a:r>
            <a:r>
              <a:rPr lang="ru-RU" altLang="en-US" dirty="0" smtClean="0">
                <a:effectLst/>
              </a:rPr>
              <a:t>учителя.</a:t>
            </a:r>
            <a:endParaRPr lang="ru-RU" altLang="en-US" dirty="0">
              <a:effectLst/>
            </a:endParaRPr>
          </a:p>
        </p:txBody>
      </p:sp>
      <p:pic>
        <p:nvPicPr>
          <p:cNvPr id="5" name="Рисунок 4" descr="E:\фото к сентябрьской газете\IMG_58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971600"/>
            <a:ext cx="5940425" cy="59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0648" y="6932467"/>
            <a:ext cx="542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j-lt"/>
              </a:rPr>
              <a:t>5 октября в колледже состоялся </a:t>
            </a:r>
            <a:r>
              <a:rPr lang="ru-RU" dirty="0" smtClean="0">
                <a:latin typeface="+mj-lt"/>
              </a:rPr>
              <a:t>концерт, </a:t>
            </a:r>
            <a:r>
              <a:rPr lang="ru-RU" dirty="0">
                <a:latin typeface="+mj-lt"/>
              </a:rPr>
              <a:t>посвященный Дню учителя. Наша группа была его организатором. </a:t>
            </a:r>
          </a:p>
        </p:txBody>
      </p:sp>
    </p:spTree>
    <p:extLst>
      <p:ext uri="{BB962C8B-B14F-4D97-AF65-F5344CB8AC3E}">
        <p14:creationId xmlns:p14="http://schemas.microsoft.com/office/powerpoint/2010/main" val="2931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51" y="1331640"/>
            <a:ext cx="597666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Мы хотели, чтобы вечер получился запоминающимся. Нам хотелось, чтобы кроме традиционных выступлений наших любимых певцов (группа  Ст-11 Федорова Виктория, </a:t>
            </a:r>
            <a:r>
              <a:rPr lang="ru-RU" dirty="0" err="1"/>
              <a:t>Бабалова</a:t>
            </a:r>
            <a:r>
              <a:rPr lang="ru-RU" dirty="0"/>
              <a:t> Любовь, группа  Э-11 Ковригина Алина, группа  Э-31 Петухов Александр) были еще и другие номера. Воспитатель  Бирюкова М. В. Подготовила с ребятами, проживающими в общежитии интересный </a:t>
            </a:r>
            <a:r>
              <a:rPr lang="ru-RU" dirty="0" err="1"/>
              <a:t>видеоподарок</a:t>
            </a:r>
            <a:r>
              <a:rPr lang="ru-RU" dirty="0"/>
              <a:t>. Наша группа До-21 показала два танца. Особенно постарались Алексеева  Алина и Широкова Настя. Группа Св-12 и группа До-11 и Ам-11 представили две юмористические сценки. Группа Э-31 подготовила презентацию-игру «Узнай преподавателя по детской фотографии».  Директор колледжа поздравила педагогов с праздником, а студентам, показавшим хорошие и отличные результаты в учебе, культурной и спортивной жизни колледжа по итогам 2016-2017 учебного года вручила почетные грамоты. Студентам принимавшим участие в региональном конкурсе </a:t>
            </a:r>
            <a:r>
              <a:rPr lang="en-US" dirty="0"/>
              <a:t>W</a:t>
            </a:r>
            <a:r>
              <a:rPr lang="ru-RU" dirty="0" err="1"/>
              <a:t>orld</a:t>
            </a:r>
            <a:r>
              <a:rPr lang="en-US" dirty="0"/>
              <a:t>S</a:t>
            </a:r>
            <a:r>
              <a:rPr lang="ru-RU" dirty="0" err="1"/>
              <a:t>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/>
              <a:t> по компетенции «Садово-парковое строительство и ландшафтный дизайн» Титову Сергею, Терентьеву Александру, </a:t>
            </a:r>
            <a:r>
              <a:rPr lang="ru-RU" dirty="0" err="1"/>
              <a:t>Сопшиной</a:t>
            </a:r>
            <a:r>
              <a:rPr lang="ru-RU" dirty="0"/>
              <a:t> Анастасии и Кукушкину Алексею были вручены благодарственные письма.</a:t>
            </a:r>
          </a:p>
          <a:p>
            <a:pPr algn="r"/>
            <a:r>
              <a:rPr lang="ru-RU" dirty="0" err="1"/>
              <a:t>Слатина</a:t>
            </a:r>
            <a:r>
              <a:rPr lang="ru-RU" dirty="0"/>
              <a:t> Анастасия.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783" y="1187624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41" y="395536"/>
            <a:ext cx="6172200" cy="6011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Районный конкурс "Лучший Волонтерский отряд"</a:t>
            </a:r>
            <a:endParaRPr lang="ru-RU" dirty="0"/>
          </a:p>
        </p:txBody>
      </p:sp>
      <p:pic>
        <p:nvPicPr>
          <p:cNvPr id="7" name="Рисунок 6" descr="C:\Users\user\Desktop\IMG_5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187624"/>
            <a:ext cx="5940425" cy="59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0648" y="7134671"/>
            <a:ext cx="629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Четвертого </a:t>
            </a:r>
            <a:r>
              <a:rPr lang="ru-RU" dirty="0"/>
              <a:t>октября мы в составе  отряда «Ты можешь сам» , руководитель Орлов Николай Александрович, участвовали в конкурсе на лучший волонтерский отряд. </a:t>
            </a:r>
          </a:p>
        </p:txBody>
      </p:sp>
    </p:spTree>
    <p:extLst>
      <p:ext uri="{BB962C8B-B14F-4D97-AF65-F5344CB8AC3E}">
        <p14:creationId xmlns:p14="http://schemas.microsoft.com/office/powerpoint/2010/main" val="20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971600"/>
            <a:ext cx="59046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Нашим домашним заданием было приготовить презентацию о своей работе. Дальше конкурс проходил в форме </a:t>
            </a:r>
            <a:r>
              <a:rPr lang="ru-RU" dirty="0" err="1">
                <a:latin typeface="+mj-lt"/>
              </a:rPr>
              <a:t>квест</a:t>
            </a:r>
            <a:r>
              <a:rPr lang="ru-RU" dirty="0">
                <a:latin typeface="+mj-lt"/>
              </a:rPr>
              <a:t>-марафона. Каждой команде нужно было пройти 8 станций, направленных на сплочение наших отрядов, на определение  знаний в области </a:t>
            </a:r>
            <a:r>
              <a:rPr lang="ru-RU" dirty="0" err="1">
                <a:latin typeface="+mj-lt"/>
              </a:rPr>
              <a:t>волонтерства</a:t>
            </a:r>
            <a:r>
              <a:rPr lang="ru-RU" dirty="0">
                <a:latin typeface="+mj-lt"/>
              </a:rPr>
              <a:t> и социального наставничества. Отряды получили маршрутные листы, а чтоб лучше ориентироваться в станциях, к каждому отряду был направлен сопровождающий волонтер. На станции «Минута славы» нам всем  предстояло исполнить гимн волонтеров, слова которого были  на экране. В нелегком спортивном испытании на станциях «Паутина» и «Следуй за мной» пришлось  проявить командный дух. Особенно понравилась станция «Реклама волонтерского отряда. </a:t>
            </a:r>
            <a:r>
              <a:rPr lang="ru-RU" dirty="0" err="1">
                <a:latin typeface="+mj-lt"/>
              </a:rPr>
              <a:t>Фотосет</a:t>
            </a:r>
            <a:r>
              <a:rPr lang="ru-RU" dirty="0">
                <a:latin typeface="+mj-lt"/>
              </a:rPr>
              <a:t>», где  отрядам предстояло из газет и журналов создать рекламу-плакат, а затем рассказать, какие виды волонтерской деятельности были прорекламированы. Также предстояло сфотографироваться с плакатом, призывая вступать в ряды </a:t>
            </a:r>
            <a:r>
              <a:rPr lang="ru-RU" dirty="0" err="1">
                <a:latin typeface="+mj-lt"/>
              </a:rPr>
              <a:t>волонтебыла</a:t>
            </a:r>
            <a:r>
              <a:rPr lang="ru-RU" dirty="0">
                <a:latin typeface="+mj-lt"/>
              </a:rPr>
              <a:t> станция «Волонтерская каша». По итогам конкурса лучшим волонтёрским отрядом – 2017 стал отряд «Тимуровцы» Белосельской школы, руководитель Комарова Анна Сергеевна.</a:t>
            </a:r>
          </a:p>
          <a:p>
            <a:pPr algn="r"/>
            <a:r>
              <a:rPr lang="ru-RU" dirty="0" err="1">
                <a:latin typeface="+mj-lt"/>
              </a:rPr>
              <a:t>Грибкова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Евгения.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6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22" y="251520"/>
            <a:ext cx="6172200" cy="860849"/>
          </a:xfrm>
        </p:spPr>
        <p:txBody>
          <a:bodyPr>
            <a:noAutofit/>
          </a:bodyPr>
          <a:lstStyle/>
          <a:p>
            <a:pPr algn="ctr"/>
            <a:r>
              <a:rPr lang="ru-RU" altLang="en-US" dirty="0">
                <a:effectLst/>
              </a:rPr>
              <a:t>Встреча с представителями академий</a:t>
            </a:r>
            <a:endParaRPr lang="ru-RU" dirty="0"/>
          </a:p>
        </p:txBody>
      </p:sp>
      <p:pic>
        <p:nvPicPr>
          <p:cNvPr id="5" name="Рисунок 4" descr="E:\фото к сентябрьской газете\IMG_5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354042"/>
            <a:ext cx="518457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6348" y="6516216"/>
            <a:ext cx="6309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26 октября в колледже состоялась встреча студентов выпускных и </a:t>
            </a:r>
            <a:r>
              <a:rPr lang="ru-RU" dirty="0" err="1"/>
              <a:t>предвыпускных</a:t>
            </a:r>
            <a:r>
              <a:rPr lang="ru-RU" dirty="0"/>
              <a:t> групп с представителями Вологодской государственной молочнохозяйственной академии им. Н.В. Верещагина и Ярославской государственной сельскохозяйственной академии. </a:t>
            </a:r>
          </a:p>
        </p:txBody>
      </p:sp>
    </p:spTree>
    <p:extLst>
      <p:ext uri="{BB962C8B-B14F-4D97-AF65-F5344CB8AC3E}">
        <p14:creationId xmlns:p14="http://schemas.microsoft.com/office/powerpoint/2010/main" val="18710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/>
              <a:t>Представители учебных заведений рассказали о факультетах, действующих в учебных заведениях, сроках обучения, льготах при поступлении, стипендиальном обеспечении, досуговой деятельности. Были показаны презентации о жизни студентов и их занятиях во время учебы и во </a:t>
            </a:r>
            <a:r>
              <a:rPr lang="ru-RU" sz="1800" dirty="0" err="1"/>
              <a:t>внеучебное</a:t>
            </a:r>
            <a:r>
              <a:rPr lang="ru-RU" sz="1800" dirty="0"/>
              <a:t> время.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 descr="E:\фото к сентябрьской газете\IMG_59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3419872"/>
            <a:ext cx="417646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84401" y="7901993"/>
            <a:ext cx="193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Семенова </a:t>
            </a:r>
            <a:r>
              <a:rPr lang="ru-RU" dirty="0" smtClean="0">
                <a:latin typeface="+mj-lt"/>
              </a:rPr>
              <a:t>Мария.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1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Экскурсия в музей</a:t>
            </a:r>
            <a:br>
              <a:rPr lang="ru-RU" altLang="en-US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/>
              <a:t>26 октября студенты групп АМ-21, Э-31, Э-11,Ст-11, ДО-11 посетили Пошехонский краеведческий музей. В музее состоялась лекция, посвященная 99 годовщине образования Всесоюзного Ленинского Коммунистического Союза Молодежи. Руководитель музея Никифорова И. А. в интересной форме рассказала об истории образования Комсомола, путях его становления, известных комсомольцах. В конце лекции были включены отрывки из известных песен про комсомольцев.</a:t>
            </a:r>
          </a:p>
          <a:p>
            <a:pPr marL="0" indent="0" algn="r">
              <a:buNone/>
            </a:pPr>
            <a:r>
              <a:rPr lang="ru-RU" sz="1800" dirty="0"/>
              <a:t>Орлов Н.А.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 descr="E:\фото к сентябрьской газете\IMG_59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283968"/>
            <a:ext cx="4122342" cy="4122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1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 О спорте</a:t>
            </a:r>
            <a:br>
              <a:rPr lang="ru-RU" altLang="en-US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17 октября 2017 г. состоялось  Первенство колледжа по шахматному спорту, места распределились следующим образом:</a:t>
            </a:r>
          </a:p>
          <a:p>
            <a:pPr marL="0" indent="0">
              <a:buNone/>
            </a:pPr>
            <a:r>
              <a:rPr lang="ru-RU" sz="1800" dirty="0" err="1"/>
              <a:t>Коточигов</a:t>
            </a:r>
            <a:r>
              <a:rPr lang="ru-RU" sz="1800" dirty="0"/>
              <a:t> Алексей 1 место;</a:t>
            </a:r>
          </a:p>
          <a:p>
            <a:pPr marL="0" indent="0">
              <a:buNone/>
            </a:pPr>
            <a:r>
              <a:rPr lang="ru-RU" sz="1800" dirty="0" err="1"/>
              <a:t>Липатников</a:t>
            </a:r>
            <a:r>
              <a:rPr lang="ru-RU" sz="1800" dirty="0"/>
              <a:t> Сергей 2 место;</a:t>
            </a:r>
          </a:p>
          <a:p>
            <a:pPr marL="0" indent="0">
              <a:buNone/>
            </a:pPr>
            <a:r>
              <a:rPr lang="ru-RU" sz="1800" dirty="0"/>
              <a:t>Толстов Сергей 3 место.</a:t>
            </a:r>
          </a:p>
          <a:p>
            <a:pPr marL="0" indent="0">
              <a:buNone/>
            </a:pPr>
            <a:r>
              <a:rPr lang="ru-RU" sz="1800" dirty="0"/>
              <a:t>24 октября 2017 года состоялось Первенство колледжа по настольному теннису.</a:t>
            </a:r>
          </a:p>
          <a:p>
            <a:pPr marL="0" indent="0">
              <a:buNone/>
            </a:pPr>
            <a:r>
              <a:rPr lang="ru-RU" sz="1800" dirty="0"/>
              <a:t>Юноши:</a:t>
            </a:r>
          </a:p>
          <a:p>
            <a:pPr marL="0" indent="0">
              <a:buNone/>
            </a:pPr>
            <a:r>
              <a:rPr lang="ru-RU" sz="1800" dirty="0"/>
              <a:t>1 место </a:t>
            </a:r>
            <a:r>
              <a:rPr lang="ru-RU" sz="1800" dirty="0" err="1"/>
              <a:t>Выдренко</a:t>
            </a:r>
            <a:r>
              <a:rPr lang="ru-RU" sz="1800" dirty="0"/>
              <a:t> Вячеслав;</a:t>
            </a:r>
          </a:p>
          <a:p>
            <a:pPr marL="0" indent="0">
              <a:buNone/>
            </a:pPr>
            <a:r>
              <a:rPr lang="ru-RU" sz="1800" dirty="0"/>
              <a:t>2 место  Бабаев Владислав;</a:t>
            </a:r>
          </a:p>
          <a:p>
            <a:pPr marL="0" indent="0">
              <a:buNone/>
            </a:pPr>
            <a:r>
              <a:rPr lang="ru-RU" sz="1800" dirty="0"/>
              <a:t>3 место Соколов Никита.</a:t>
            </a:r>
          </a:p>
          <a:p>
            <a:pPr marL="0" indent="0">
              <a:buNone/>
            </a:pPr>
            <a:r>
              <a:rPr lang="ru-RU" sz="1800" dirty="0"/>
              <a:t>Девушки:</a:t>
            </a:r>
          </a:p>
          <a:p>
            <a:pPr marL="0" indent="0">
              <a:buNone/>
            </a:pPr>
            <a:r>
              <a:rPr lang="ru-RU" sz="1800" dirty="0"/>
              <a:t>1 место  </a:t>
            </a:r>
            <a:r>
              <a:rPr lang="ru-RU" sz="1800" dirty="0" err="1"/>
              <a:t>Слатина</a:t>
            </a:r>
            <a:r>
              <a:rPr lang="ru-RU" sz="1800" dirty="0"/>
              <a:t> Анастасия;</a:t>
            </a:r>
          </a:p>
          <a:p>
            <a:pPr marL="0" indent="0">
              <a:buNone/>
            </a:pPr>
            <a:r>
              <a:rPr lang="ru-RU" sz="1800" dirty="0"/>
              <a:t>2 место </a:t>
            </a:r>
            <a:r>
              <a:rPr lang="ru-RU" sz="1800" dirty="0" err="1"/>
              <a:t>Широканова</a:t>
            </a:r>
            <a:r>
              <a:rPr lang="ru-RU" sz="1800" dirty="0"/>
              <a:t> Юлия;</a:t>
            </a:r>
          </a:p>
          <a:p>
            <a:pPr marL="0" indent="0">
              <a:buNone/>
            </a:pPr>
            <a:r>
              <a:rPr lang="ru-RU" sz="1800" dirty="0"/>
              <a:t>3 место  </a:t>
            </a:r>
            <a:r>
              <a:rPr lang="ru-RU" sz="1800" dirty="0" err="1"/>
              <a:t>Сопшина</a:t>
            </a:r>
            <a:r>
              <a:rPr lang="ru-RU" sz="1800" dirty="0"/>
              <a:t> Анастасия.</a:t>
            </a:r>
          </a:p>
          <a:p>
            <a:pPr marL="0" indent="0">
              <a:buNone/>
            </a:pPr>
            <a:r>
              <a:rPr lang="ru-RU" sz="1800" dirty="0"/>
              <a:t>Яблоков А.А.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817780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514</Words>
  <Application>Microsoft Office PowerPoint</Application>
  <PresentationFormat>Экран (4:3)</PresentationFormat>
  <Paragraphs>59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</vt:lpstr>
      <vt:lpstr>  Информационное издание    ПОЗИТИВ</vt:lpstr>
      <vt:lpstr> Праздничный концерт посвященный Дню учителя.</vt:lpstr>
      <vt:lpstr>Презентация PowerPoint</vt:lpstr>
      <vt:lpstr>Районный конкурс "Лучший Волонтерский отряд"</vt:lpstr>
      <vt:lpstr>Презентация PowerPoint</vt:lpstr>
      <vt:lpstr>Встреча с представителями академий</vt:lpstr>
      <vt:lpstr>Презентация PowerPoint</vt:lpstr>
      <vt:lpstr>Экскурсия в музей </vt:lpstr>
      <vt:lpstr> О спорте </vt:lpstr>
      <vt:lpstr>Соревнования по стрельбе</vt:lpstr>
      <vt:lpstr>Главный редактор: Туркина Ирина Юрьевна Дизайнер – верстальщик : Гаркалов Андрей Анатольевич   Тираж 200  экземпляров  Издательство - Пошехонский аграрно-политехнический колледж ©     152850 Ярославская область, г. Пошехонье, ул. Советская, д.25 тел. (факс) (8-48546 ) 2-12-07 e-mail: pshk_dir@mail.ru сайт: http://selhoztehn-posh.edu.yar.ru группа в ВК: https://vk.com/public55880230                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USER</cp:lastModifiedBy>
  <cp:revision>92</cp:revision>
  <dcterms:created xsi:type="dcterms:W3CDTF">2010-02-18T18:31:57Z</dcterms:created>
  <dcterms:modified xsi:type="dcterms:W3CDTF">2018-01-26T08:38:57Z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