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6"/>
  </p:notesMasterIdLst>
  <p:handoutMasterIdLst>
    <p:handoutMasterId r:id="rId17"/>
  </p:handoutMasterIdLst>
  <p:sldIdLst>
    <p:sldId id="256" r:id="rId2"/>
    <p:sldId id="291" r:id="rId3"/>
    <p:sldId id="285" r:id="rId4"/>
    <p:sldId id="286" r:id="rId5"/>
    <p:sldId id="281" r:id="rId6"/>
    <p:sldId id="289" r:id="rId7"/>
    <p:sldId id="284" r:id="rId8"/>
    <p:sldId id="276" r:id="rId9"/>
    <p:sldId id="282" r:id="rId10"/>
    <p:sldId id="283" r:id="rId11"/>
    <p:sldId id="278" r:id="rId12"/>
    <p:sldId id="288" r:id="rId13"/>
    <p:sldId id="287" r:id="rId14"/>
    <p:sldId id="271" r:id="rId15"/>
  </p:sldIdLst>
  <p:sldSz cx="6858000" cy="9144000" type="screen4x3"/>
  <p:notesSz cx="7104063" cy="10234613"/>
  <p:defaultTextStyle>
    <a:defPPr>
      <a:defRPr lang="zh-CN"/>
    </a:defPPr>
    <a:lvl1pPr algn="l" rtl="0" fontAlgn="base">
      <a:spcBef>
        <a:spcPct val="0"/>
      </a:spcBef>
      <a:spcAft>
        <a:spcPct val="0"/>
      </a:spcAft>
      <a:defRPr kern="1200">
        <a:solidFill>
          <a:schemeClr val="tx1"/>
        </a:solidFill>
        <a:latin typeface="Arial" charset="0"/>
        <a:ea typeface="宋体"/>
        <a:cs typeface="宋体"/>
      </a:defRPr>
    </a:lvl1pPr>
    <a:lvl2pPr marL="457200" algn="l" rtl="0" fontAlgn="base">
      <a:spcBef>
        <a:spcPct val="0"/>
      </a:spcBef>
      <a:spcAft>
        <a:spcPct val="0"/>
      </a:spcAft>
      <a:defRPr kern="1200">
        <a:solidFill>
          <a:schemeClr val="tx1"/>
        </a:solidFill>
        <a:latin typeface="Arial" charset="0"/>
        <a:ea typeface="宋体"/>
        <a:cs typeface="宋体"/>
      </a:defRPr>
    </a:lvl2pPr>
    <a:lvl3pPr marL="914400" algn="l" rtl="0" fontAlgn="base">
      <a:spcBef>
        <a:spcPct val="0"/>
      </a:spcBef>
      <a:spcAft>
        <a:spcPct val="0"/>
      </a:spcAft>
      <a:defRPr kern="1200">
        <a:solidFill>
          <a:schemeClr val="tx1"/>
        </a:solidFill>
        <a:latin typeface="Arial" charset="0"/>
        <a:ea typeface="宋体"/>
        <a:cs typeface="宋体"/>
      </a:defRPr>
    </a:lvl3pPr>
    <a:lvl4pPr marL="1371600" algn="l" rtl="0" fontAlgn="base">
      <a:spcBef>
        <a:spcPct val="0"/>
      </a:spcBef>
      <a:spcAft>
        <a:spcPct val="0"/>
      </a:spcAft>
      <a:defRPr kern="1200">
        <a:solidFill>
          <a:schemeClr val="tx1"/>
        </a:solidFill>
        <a:latin typeface="Arial" charset="0"/>
        <a:ea typeface="宋体"/>
        <a:cs typeface="宋体"/>
      </a:defRPr>
    </a:lvl4pPr>
    <a:lvl5pPr marL="1828800" algn="l" rtl="0" fontAlgn="base">
      <a:spcBef>
        <a:spcPct val="0"/>
      </a:spcBef>
      <a:spcAft>
        <a:spcPct val="0"/>
      </a:spcAft>
      <a:defRPr kern="1200">
        <a:solidFill>
          <a:schemeClr val="tx1"/>
        </a:solidFill>
        <a:latin typeface="Arial" charset="0"/>
        <a:ea typeface="宋体"/>
        <a:cs typeface="宋体"/>
      </a:defRPr>
    </a:lvl5pPr>
    <a:lvl6pPr marL="2286000" algn="l" defTabSz="914400" rtl="0" eaLnBrk="1" latinLnBrk="0" hangingPunct="1">
      <a:defRPr kern="1200">
        <a:solidFill>
          <a:schemeClr val="tx1"/>
        </a:solidFill>
        <a:latin typeface="Arial" charset="0"/>
        <a:ea typeface="宋体"/>
        <a:cs typeface="宋体"/>
      </a:defRPr>
    </a:lvl6pPr>
    <a:lvl7pPr marL="2743200" algn="l" defTabSz="914400" rtl="0" eaLnBrk="1" latinLnBrk="0" hangingPunct="1">
      <a:defRPr kern="1200">
        <a:solidFill>
          <a:schemeClr val="tx1"/>
        </a:solidFill>
        <a:latin typeface="Arial" charset="0"/>
        <a:ea typeface="宋体"/>
        <a:cs typeface="宋体"/>
      </a:defRPr>
    </a:lvl7pPr>
    <a:lvl8pPr marL="3200400" algn="l" defTabSz="914400" rtl="0" eaLnBrk="1" latinLnBrk="0" hangingPunct="1">
      <a:defRPr kern="1200">
        <a:solidFill>
          <a:schemeClr val="tx1"/>
        </a:solidFill>
        <a:latin typeface="Arial" charset="0"/>
        <a:ea typeface="宋体"/>
        <a:cs typeface="宋体"/>
      </a:defRPr>
    </a:lvl8pPr>
    <a:lvl9pPr marL="3657600" algn="l" defTabSz="914400" rtl="0" eaLnBrk="1" latinLnBrk="0" hangingPunct="1">
      <a:defRPr kern="1200">
        <a:solidFill>
          <a:schemeClr val="tx1"/>
        </a:solidFill>
        <a:latin typeface="Arial" charset="0"/>
        <a:ea typeface="宋体"/>
        <a:cs typeface="宋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B3721"/>
    <a:srgbClr val="A20000"/>
    <a:srgbClr val="860000"/>
    <a:srgbClr val="B8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9" autoAdjust="0"/>
    <p:restoredTop sz="94709" autoAdjust="0"/>
  </p:normalViewPr>
  <p:slideViewPr>
    <p:cSldViewPr>
      <p:cViewPr varScale="1">
        <p:scale>
          <a:sx n="87" d="100"/>
          <a:sy n="87" d="100"/>
        </p:scale>
        <p:origin x="-311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2763"/>
          </a:xfrm>
          <a:prstGeom prst="rect">
            <a:avLst/>
          </a:prstGeom>
        </p:spPr>
        <p:txBody>
          <a:bodyPr vert="horz" lIns="95518" tIns="47760" rIns="95518" bIns="47760" rtlCol="0"/>
          <a:lstStyle>
            <a:lvl1pPr algn="l" eaLnBrk="1" hangingPunct="1">
              <a:defRPr sz="1300">
                <a:latin typeface="Arial" pitchFamily="34" charset="0"/>
                <a:ea typeface="宋体" pitchFamily="2" charset="-122"/>
                <a:cs typeface="+mn-cs"/>
              </a:defRPr>
            </a:lvl1pPr>
          </a:lstStyle>
          <a:p>
            <a:pPr>
              <a:defRPr/>
            </a:pPr>
            <a:endParaRPr lang="ru-RU"/>
          </a:p>
        </p:txBody>
      </p:sp>
      <p:sp>
        <p:nvSpPr>
          <p:cNvPr id="3" name="Дата 2"/>
          <p:cNvSpPr>
            <a:spLocks noGrp="1"/>
          </p:cNvSpPr>
          <p:nvPr>
            <p:ph type="dt" sz="quarter" idx="1"/>
          </p:nvPr>
        </p:nvSpPr>
        <p:spPr>
          <a:xfrm>
            <a:off x="4024313" y="0"/>
            <a:ext cx="3078162" cy="512763"/>
          </a:xfrm>
          <a:prstGeom prst="rect">
            <a:avLst/>
          </a:prstGeom>
        </p:spPr>
        <p:txBody>
          <a:bodyPr vert="horz" lIns="95518" tIns="47760" rIns="95518" bIns="47760" rtlCol="0"/>
          <a:lstStyle>
            <a:lvl1pPr algn="r" eaLnBrk="1" hangingPunct="1">
              <a:defRPr sz="1300">
                <a:latin typeface="Arial" pitchFamily="34" charset="0"/>
                <a:ea typeface="宋体" pitchFamily="2" charset="-122"/>
                <a:cs typeface="+mn-cs"/>
              </a:defRPr>
            </a:lvl1pPr>
          </a:lstStyle>
          <a:p>
            <a:pPr>
              <a:defRPr/>
            </a:pPr>
            <a:fld id="{280601CC-ED0C-4A0C-B27F-4B14B1E05F9A}" type="datetimeFigureOut">
              <a:rPr lang="ru-RU"/>
              <a:pPr>
                <a:defRPr/>
              </a:pPr>
              <a:t>02.11.2018</a:t>
            </a:fld>
            <a:endParaRPr lang="ru-RU" dirty="0"/>
          </a:p>
        </p:txBody>
      </p:sp>
      <p:sp>
        <p:nvSpPr>
          <p:cNvPr id="4" name="Нижний колонтитул 3"/>
          <p:cNvSpPr>
            <a:spLocks noGrp="1"/>
          </p:cNvSpPr>
          <p:nvPr>
            <p:ph type="ftr" sz="quarter" idx="2"/>
          </p:nvPr>
        </p:nvSpPr>
        <p:spPr>
          <a:xfrm>
            <a:off x="0" y="9720263"/>
            <a:ext cx="3078163" cy="512762"/>
          </a:xfrm>
          <a:prstGeom prst="rect">
            <a:avLst/>
          </a:prstGeom>
        </p:spPr>
        <p:txBody>
          <a:bodyPr vert="horz" lIns="95518" tIns="47760" rIns="95518" bIns="47760" rtlCol="0" anchor="b"/>
          <a:lstStyle>
            <a:lvl1pPr algn="l" eaLnBrk="1" hangingPunct="1">
              <a:defRPr sz="1300">
                <a:latin typeface="Arial" pitchFamily="34" charset="0"/>
                <a:ea typeface="宋体" pitchFamily="2" charset="-122"/>
                <a:cs typeface="+mn-cs"/>
              </a:defRPr>
            </a:lvl1pPr>
          </a:lstStyle>
          <a:p>
            <a:pPr>
              <a:defRPr/>
            </a:pPr>
            <a:endParaRPr lang="ru-RU"/>
          </a:p>
        </p:txBody>
      </p:sp>
      <p:sp>
        <p:nvSpPr>
          <p:cNvPr id="5" name="Номер слайда 4"/>
          <p:cNvSpPr>
            <a:spLocks noGrp="1"/>
          </p:cNvSpPr>
          <p:nvPr>
            <p:ph type="sldNum" sz="quarter" idx="3"/>
          </p:nvPr>
        </p:nvSpPr>
        <p:spPr>
          <a:xfrm>
            <a:off x="4024313" y="9720263"/>
            <a:ext cx="3078162" cy="512762"/>
          </a:xfrm>
          <a:prstGeom prst="rect">
            <a:avLst/>
          </a:prstGeom>
        </p:spPr>
        <p:txBody>
          <a:bodyPr vert="horz" lIns="95518" tIns="47760" rIns="95518" bIns="47760" rtlCol="0" anchor="b"/>
          <a:lstStyle>
            <a:lvl1pPr algn="r" eaLnBrk="1" hangingPunct="1">
              <a:defRPr sz="1300">
                <a:latin typeface="Arial" pitchFamily="34" charset="0"/>
                <a:ea typeface="宋体" pitchFamily="2" charset="-122"/>
                <a:cs typeface="+mn-cs"/>
              </a:defRPr>
            </a:lvl1pPr>
          </a:lstStyle>
          <a:p>
            <a:pPr>
              <a:defRPr/>
            </a:pPr>
            <a:fld id="{09C62DA6-8808-4AF1-9F1A-09BF5C208A82}"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2763"/>
          </a:xfrm>
          <a:prstGeom prst="rect">
            <a:avLst/>
          </a:prstGeom>
        </p:spPr>
        <p:txBody>
          <a:bodyPr vert="horz" lIns="95518" tIns="47760" rIns="95518" bIns="47760" rtlCol="0"/>
          <a:lstStyle>
            <a:lvl1pPr algn="l" eaLnBrk="1" hangingPunct="1">
              <a:defRPr sz="1300">
                <a:latin typeface="Arial" pitchFamily="34" charset="0"/>
                <a:ea typeface="宋体" pitchFamily="2" charset="-122"/>
                <a:cs typeface="+mn-cs"/>
              </a:defRPr>
            </a:lvl1pPr>
          </a:lstStyle>
          <a:p>
            <a:pPr>
              <a:defRPr/>
            </a:pPr>
            <a:endParaRPr lang="ru-RU"/>
          </a:p>
        </p:txBody>
      </p:sp>
      <p:sp>
        <p:nvSpPr>
          <p:cNvPr id="3" name="Дата 2"/>
          <p:cNvSpPr>
            <a:spLocks noGrp="1"/>
          </p:cNvSpPr>
          <p:nvPr>
            <p:ph type="dt" idx="1"/>
          </p:nvPr>
        </p:nvSpPr>
        <p:spPr>
          <a:xfrm>
            <a:off x="4024313" y="0"/>
            <a:ext cx="3078162" cy="512763"/>
          </a:xfrm>
          <a:prstGeom prst="rect">
            <a:avLst/>
          </a:prstGeom>
        </p:spPr>
        <p:txBody>
          <a:bodyPr vert="horz" lIns="95518" tIns="47760" rIns="95518" bIns="47760" rtlCol="0"/>
          <a:lstStyle>
            <a:lvl1pPr algn="r" eaLnBrk="1" hangingPunct="1">
              <a:defRPr sz="1300">
                <a:latin typeface="Arial" pitchFamily="34" charset="0"/>
                <a:ea typeface="宋体" pitchFamily="2" charset="-122"/>
                <a:cs typeface="+mn-cs"/>
              </a:defRPr>
            </a:lvl1pPr>
          </a:lstStyle>
          <a:p>
            <a:pPr>
              <a:defRPr/>
            </a:pPr>
            <a:fld id="{73264A8A-8F27-4D3D-8BD7-D8937EB1BB28}" type="datetimeFigureOut">
              <a:rPr lang="ru-RU"/>
              <a:pPr>
                <a:defRPr/>
              </a:pPr>
              <a:t>02.11.2018</a:t>
            </a:fld>
            <a:endParaRPr lang="ru-RU" dirty="0"/>
          </a:p>
        </p:txBody>
      </p:sp>
      <p:sp>
        <p:nvSpPr>
          <p:cNvPr id="4" name="Образ слайда 3"/>
          <p:cNvSpPr>
            <a:spLocks noGrp="1" noRot="1" noChangeAspect="1"/>
          </p:cNvSpPr>
          <p:nvPr>
            <p:ph type="sldImg" idx="2"/>
          </p:nvPr>
        </p:nvSpPr>
        <p:spPr>
          <a:xfrm>
            <a:off x="2112963" y="768350"/>
            <a:ext cx="2878137" cy="3836988"/>
          </a:xfrm>
          <a:prstGeom prst="rect">
            <a:avLst/>
          </a:prstGeom>
          <a:noFill/>
          <a:ln w="12700">
            <a:solidFill>
              <a:prstClr val="black"/>
            </a:solidFill>
          </a:ln>
        </p:spPr>
        <p:txBody>
          <a:bodyPr vert="horz" lIns="95518" tIns="47760" rIns="95518" bIns="47760" rtlCol="0" anchor="ctr"/>
          <a:lstStyle/>
          <a:p>
            <a:pPr lvl="0"/>
            <a:endParaRPr lang="ru-RU" noProof="0" dirty="0"/>
          </a:p>
        </p:txBody>
      </p:sp>
      <p:sp>
        <p:nvSpPr>
          <p:cNvPr id="5" name="Заметки 4"/>
          <p:cNvSpPr>
            <a:spLocks noGrp="1"/>
          </p:cNvSpPr>
          <p:nvPr>
            <p:ph type="body" sz="quarter" idx="3"/>
          </p:nvPr>
        </p:nvSpPr>
        <p:spPr>
          <a:xfrm>
            <a:off x="709613" y="4860925"/>
            <a:ext cx="5684837" cy="4605338"/>
          </a:xfrm>
          <a:prstGeom prst="rect">
            <a:avLst/>
          </a:prstGeom>
        </p:spPr>
        <p:txBody>
          <a:bodyPr vert="horz" wrap="square" lIns="95518" tIns="47760" rIns="95518" bIns="4776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720263"/>
            <a:ext cx="3078163" cy="512762"/>
          </a:xfrm>
          <a:prstGeom prst="rect">
            <a:avLst/>
          </a:prstGeom>
        </p:spPr>
        <p:txBody>
          <a:bodyPr vert="horz" lIns="95518" tIns="47760" rIns="95518" bIns="47760" rtlCol="0" anchor="b"/>
          <a:lstStyle>
            <a:lvl1pPr algn="l" eaLnBrk="1" hangingPunct="1">
              <a:defRPr sz="1300">
                <a:latin typeface="Arial" pitchFamily="34" charset="0"/>
                <a:ea typeface="宋体" pitchFamily="2" charset="-122"/>
                <a:cs typeface="+mn-cs"/>
              </a:defRPr>
            </a:lvl1pPr>
          </a:lstStyle>
          <a:p>
            <a:pPr>
              <a:defRPr/>
            </a:pPr>
            <a:endParaRPr lang="ru-RU"/>
          </a:p>
        </p:txBody>
      </p:sp>
      <p:sp>
        <p:nvSpPr>
          <p:cNvPr id="7" name="Номер слайда 6"/>
          <p:cNvSpPr>
            <a:spLocks noGrp="1"/>
          </p:cNvSpPr>
          <p:nvPr>
            <p:ph type="sldNum" sz="quarter" idx="5"/>
          </p:nvPr>
        </p:nvSpPr>
        <p:spPr>
          <a:xfrm>
            <a:off x="4024313" y="9720263"/>
            <a:ext cx="3078162" cy="512762"/>
          </a:xfrm>
          <a:prstGeom prst="rect">
            <a:avLst/>
          </a:prstGeom>
        </p:spPr>
        <p:txBody>
          <a:bodyPr vert="horz" lIns="95518" tIns="47760" rIns="95518" bIns="47760" rtlCol="0" anchor="b"/>
          <a:lstStyle>
            <a:lvl1pPr algn="r" eaLnBrk="1" hangingPunct="1">
              <a:defRPr sz="1300">
                <a:latin typeface="Arial" pitchFamily="34" charset="0"/>
                <a:ea typeface="宋体" pitchFamily="2" charset="-122"/>
                <a:cs typeface="+mn-cs"/>
              </a:defRPr>
            </a:lvl1pPr>
          </a:lstStyle>
          <a:p>
            <a:pPr>
              <a:defRPr/>
            </a:pPr>
            <a:fld id="{B1241C03-69A4-4FE0-9D94-7D1AEFF40FAD}"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宋体"/>
      </a:defRPr>
    </a:lvl1pPr>
    <a:lvl2pPr marL="457200" algn="l" rtl="0" eaLnBrk="0" fontAlgn="base" hangingPunct="0">
      <a:spcBef>
        <a:spcPct val="30000"/>
      </a:spcBef>
      <a:spcAft>
        <a:spcPct val="0"/>
      </a:spcAft>
      <a:defRPr sz="1200" kern="1200">
        <a:solidFill>
          <a:schemeClr val="tx1"/>
        </a:solidFill>
        <a:latin typeface="+mn-lt"/>
        <a:ea typeface="+mn-ea"/>
        <a:cs typeface="宋体"/>
      </a:defRPr>
    </a:lvl2pPr>
    <a:lvl3pPr marL="914400" algn="l" rtl="0" eaLnBrk="0" fontAlgn="base" hangingPunct="0">
      <a:spcBef>
        <a:spcPct val="30000"/>
      </a:spcBef>
      <a:spcAft>
        <a:spcPct val="0"/>
      </a:spcAft>
      <a:defRPr sz="1200" kern="1200">
        <a:solidFill>
          <a:schemeClr val="tx1"/>
        </a:solidFill>
        <a:latin typeface="+mn-lt"/>
        <a:ea typeface="+mn-ea"/>
        <a:cs typeface="宋体"/>
      </a:defRPr>
    </a:lvl3pPr>
    <a:lvl4pPr marL="1371600" algn="l" rtl="0" eaLnBrk="0" fontAlgn="base" hangingPunct="0">
      <a:spcBef>
        <a:spcPct val="30000"/>
      </a:spcBef>
      <a:spcAft>
        <a:spcPct val="0"/>
      </a:spcAft>
      <a:defRPr sz="1200" kern="1200">
        <a:solidFill>
          <a:schemeClr val="tx1"/>
        </a:solidFill>
        <a:latin typeface="+mn-lt"/>
        <a:ea typeface="+mn-ea"/>
        <a:cs typeface="宋体"/>
      </a:defRPr>
    </a:lvl4pPr>
    <a:lvl5pPr marL="1828800" algn="l" rtl="0" eaLnBrk="0" fontAlgn="base" hangingPunct="0">
      <a:spcBef>
        <a:spcPct val="30000"/>
      </a:spcBef>
      <a:spcAft>
        <a:spcPct val="0"/>
      </a:spcAft>
      <a:defRPr sz="1200" kern="1200">
        <a:solidFill>
          <a:schemeClr val="tx1"/>
        </a:solidFill>
        <a:latin typeface="+mn-lt"/>
        <a:ea typeface="+mn-ea"/>
        <a:cs typeface="宋体"/>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a:lstStyle/>
          <a:p>
            <a:pPr eaLnBrk="1" hangingPunct="1">
              <a:spcBef>
                <a:spcPct val="0"/>
              </a:spcBef>
            </a:pPr>
            <a:endParaRPr lang="ru-RU" smtClean="0">
              <a:ea typeface="宋体"/>
            </a:endParaRPr>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DF6920-2FAD-4808-B301-30A473E8E28B}" type="slidenum">
              <a:rPr lang="ru-RU" smtClean="0">
                <a:latin typeface="Arial" charset="0"/>
                <a:ea typeface="宋体"/>
                <a:cs typeface="宋体"/>
              </a:rPr>
              <a:pPr/>
              <a:t>1</a:t>
            </a:fld>
            <a:endParaRPr lang="ru-RU" smtClean="0">
              <a:latin typeface="Arial" charset="0"/>
              <a:ea typeface="宋体"/>
              <a:cs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a:t>Образец заголовка</a:t>
            </a:r>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3818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66713"/>
            <a:ext cx="4476750" cy="738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42900" y="17145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505200" y="17145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342900" y="366713"/>
            <a:ext cx="6172200" cy="1062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zh-CN" altLang="en-US" smtClean="0"/>
          </a:p>
        </p:txBody>
      </p:sp>
      <p:sp>
        <p:nvSpPr>
          <p:cNvPr id="1027" name="文本占位符 2"/>
          <p:cNvSpPr>
            <a:spLocks noGrp="1"/>
          </p:cNvSpPr>
          <p:nvPr>
            <p:ph type="body" idx="1"/>
          </p:nvPr>
        </p:nvSpPr>
        <p:spPr bwMode="auto">
          <a:xfrm>
            <a:off x="342900" y="17145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en-US" altLang="zh-CN" smtClean="0"/>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ea typeface="宋体"/>
          <a:cs typeface="宋体"/>
        </a:defRPr>
      </a:lvl2pPr>
      <a:lvl3pPr algn="l" rtl="0" eaLnBrk="0" fontAlgn="base" hangingPunct="0">
        <a:spcBef>
          <a:spcPct val="0"/>
        </a:spcBef>
        <a:spcAft>
          <a:spcPct val="0"/>
        </a:spcAft>
        <a:defRPr sz="3200" b="1">
          <a:solidFill>
            <a:schemeClr val="tx1"/>
          </a:solidFill>
          <a:latin typeface="Calibri" pitchFamily="34" charset="0"/>
          <a:ea typeface="宋体"/>
          <a:cs typeface="宋体"/>
        </a:defRPr>
      </a:lvl3pPr>
      <a:lvl4pPr algn="l" rtl="0" eaLnBrk="0" fontAlgn="base" hangingPunct="0">
        <a:spcBef>
          <a:spcPct val="0"/>
        </a:spcBef>
        <a:spcAft>
          <a:spcPct val="0"/>
        </a:spcAft>
        <a:defRPr sz="3200" b="1">
          <a:solidFill>
            <a:schemeClr val="tx1"/>
          </a:solidFill>
          <a:latin typeface="Calibri" pitchFamily="34" charset="0"/>
          <a:ea typeface="宋体"/>
          <a:cs typeface="宋体"/>
        </a:defRPr>
      </a:lvl4pPr>
      <a:lvl5pPr algn="l" rtl="0" eaLnBrk="0" fontAlgn="base" hangingPunct="0">
        <a:spcBef>
          <a:spcPct val="0"/>
        </a:spcBef>
        <a:spcAft>
          <a:spcPct val="0"/>
        </a:spcAft>
        <a:defRPr sz="3200" b="1">
          <a:solidFill>
            <a:schemeClr val="tx1"/>
          </a:solidFill>
          <a:latin typeface="Calibri" pitchFamily="34" charset="0"/>
          <a:ea typeface="宋体"/>
          <a:cs typeface="宋体"/>
        </a:defRPr>
      </a:lvl5pPr>
      <a:lvl6pPr marL="457200" algn="l" rtl="0" eaLnBrk="0" fontAlgn="base" hangingPunct="0">
        <a:spcBef>
          <a:spcPct val="0"/>
        </a:spcBef>
        <a:spcAft>
          <a:spcPct val="0"/>
        </a:spcAft>
        <a:defRPr sz="3200" b="1">
          <a:solidFill>
            <a:schemeClr val="tx1"/>
          </a:solidFill>
          <a:latin typeface="Calibri" pitchFamily="34" charset="0"/>
          <a:ea typeface="宋体"/>
          <a:cs typeface="宋体"/>
        </a:defRPr>
      </a:lvl6pPr>
      <a:lvl7pPr marL="914400" algn="l" rtl="0" eaLnBrk="0" fontAlgn="base" hangingPunct="0">
        <a:spcBef>
          <a:spcPct val="0"/>
        </a:spcBef>
        <a:spcAft>
          <a:spcPct val="0"/>
        </a:spcAft>
        <a:defRPr sz="3200" b="1">
          <a:solidFill>
            <a:schemeClr val="tx1"/>
          </a:solidFill>
          <a:latin typeface="Calibri" pitchFamily="34" charset="0"/>
          <a:ea typeface="宋体"/>
          <a:cs typeface="宋体"/>
        </a:defRPr>
      </a:lvl7pPr>
      <a:lvl8pPr marL="1371600" algn="l" rtl="0" eaLnBrk="0" fontAlgn="base" hangingPunct="0">
        <a:spcBef>
          <a:spcPct val="0"/>
        </a:spcBef>
        <a:spcAft>
          <a:spcPct val="0"/>
        </a:spcAft>
        <a:defRPr sz="3200" b="1">
          <a:solidFill>
            <a:schemeClr val="tx1"/>
          </a:solidFill>
          <a:latin typeface="Calibri" pitchFamily="34" charset="0"/>
          <a:ea typeface="宋体"/>
          <a:cs typeface="宋体"/>
        </a:defRPr>
      </a:lvl8pPr>
      <a:lvl9pPr marL="1828800" algn="l" rtl="0" eaLnBrk="0" fontAlgn="base" hangingPunct="0">
        <a:spcBef>
          <a:spcPct val="0"/>
        </a:spcBef>
        <a:spcAft>
          <a:spcPct val="0"/>
        </a:spcAft>
        <a:defRPr sz="3200" b="1">
          <a:solidFill>
            <a:schemeClr val="tx1"/>
          </a:solidFill>
          <a:latin typeface="Calibri" pitchFamily="34" charset="0"/>
          <a:ea typeface="宋体"/>
          <a:cs typeface="宋体"/>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ea typeface="+mn-ea"/>
          <a:cs typeface="+mn-cs"/>
        </a:defRPr>
      </a:lvl5pPr>
      <a:lvl6pPr marL="2514600" indent="-228600" algn="l" rtl="0" eaLnBrk="0" fontAlgn="base" hangingPunct="0">
        <a:spcBef>
          <a:spcPct val="20000"/>
        </a:spcBef>
        <a:spcAft>
          <a:spcPct val="0"/>
        </a:spcAft>
        <a:buFont typeface="Arial" charset="0"/>
        <a:buChar char="»"/>
        <a:defRPr sz="1400">
          <a:solidFill>
            <a:schemeClr val="tx1"/>
          </a:solidFill>
          <a:latin typeface="+mn-lt"/>
          <a:ea typeface="+mn-ea"/>
          <a:cs typeface="+mn-cs"/>
        </a:defRPr>
      </a:lvl6pPr>
      <a:lvl7pPr marL="2971800" indent="-228600" algn="l" rtl="0" eaLnBrk="0" fontAlgn="base" hangingPunct="0">
        <a:spcBef>
          <a:spcPct val="20000"/>
        </a:spcBef>
        <a:spcAft>
          <a:spcPct val="0"/>
        </a:spcAft>
        <a:buFont typeface="Arial" charset="0"/>
        <a:buChar char="»"/>
        <a:defRPr sz="1400">
          <a:solidFill>
            <a:schemeClr val="tx1"/>
          </a:solidFill>
          <a:latin typeface="+mn-lt"/>
          <a:ea typeface="+mn-ea"/>
          <a:cs typeface="+mn-cs"/>
        </a:defRPr>
      </a:lvl7pPr>
      <a:lvl8pPr marL="3429000" indent="-228600" algn="l" rtl="0" eaLnBrk="0" fontAlgn="base" hangingPunct="0">
        <a:spcBef>
          <a:spcPct val="20000"/>
        </a:spcBef>
        <a:spcAft>
          <a:spcPct val="0"/>
        </a:spcAft>
        <a:buFont typeface="Arial" charset="0"/>
        <a:buChar char="»"/>
        <a:defRPr sz="1400">
          <a:solidFill>
            <a:schemeClr val="tx1"/>
          </a:solidFill>
          <a:latin typeface="+mn-lt"/>
          <a:ea typeface="+mn-ea"/>
          <a:cs typeface="+mn-cs"/>
        </a:defRPr>
      </a:lvl8pPr>
      <a:lvl9pPr marL="3886200" indent="-228600" algn="l" rtl="0" eaLnBrk="0" fontAlgn="base" hangingPunct="0">
        <a:spcBef>
          <a:spcPct val="20000"/>
        </a:spcBef>
        <a:spcAft>
          <a:spcPct val="0"/>
        </a:spcAft>
        <a:buFont typeface="Arial" charset="0"/>
        <a:buChar char="»"/>
        <a:defRPr sz="14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lhoztehn-posh.edu.yar.ru/" TargetMode="External"/><Relationship Id="rId2" Type="http://schemas.openxmlformats.org/officeDocument/2006/relationships/hyperlink" Target="mailto:pshk_dir@mail.ru" TargetMode="External"/><Relationship Id="rId1" Type="http://schemas.openxmlformats.org/officeDocument/2006/relationships/slideLayout" Target="../slideLayouts/slideLayout2.xml"/><Relationship Id="rId4" Type="http://schemas.openxmlformats.org/officeDocument/2006/relationships/hyperlink" Target="https://vk.com/public558802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3452" y="251520"/>
            <a:ext cx="6844547" cy="4392488"/>
          </a:xfrm>
        </p:spPr>
        <p:txBody>
          <a:bodyPr rtlCol="0">
            <a:normAutofit/>
          </a:bodyPr>
          <a:lstStyle/>
          <a:p>
            <a:pPr algn="ctr" eaLnBrk="1" fontAlgn="auto" hangingPunct="1">
              <a:spcAft>
                <a:spcPts val="0"/>
              </a:spcAft>
              <a:defRPr/>
            </a:pPr>
            <a:r>
              <a:rPr lang="ru-RU" altLang="en-US" sz="5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t/>
            </a:r>
            <a:br>
              <a:rPr lang="ru-RU" altLang="en-US" sz="5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br>
            <a:r>
              <a:rPr lang="ru-RU" altLang="en-US" sz="5000" i="1"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t/>
            </a:r>
            <a:br>
              <a:rPr lang="ru-RU" altLang="en-US" sz="5000" i="1"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br>
            <a:r>
              <a:rPr lang="ru-RU"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t>Информационное</a:t>
            </a:r>
            <a:br>
              <a:rPr lang="ru-RU"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br>
            <a:r>
              <a:rPr lang="ru-RU"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t>издание </a:t>
            </a:r>
            <a:br>
              <a:rPr lang="ru-RU"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br>
            <a:r>
              <a:rPr lang="ru-RU"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t/>
            </a:r>
            <a:br>
              <a:rPr lang="ru-RU"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br>
            <a:r>
              <a:rPr lang="ru-RU" altLang="en-US" sz="4000" i="1"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rPr>
              <a:t> ПОЗИТИВ</a:t>
            </a:r>
            <a:endParaRPr lang="zh-CN" altLang="en-US" sz="4000"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endParaRPr>
          </a:p>
        </p:txBody>
      </p:sp>
      <p:sp>
        <p:nvSpPr>
          <p:cNvPr id="15362" name="副标题 2"/>
          <p:cNvSpPr>
            <a:spLocks noGrp="1"/>
          </p:cNvSpPr>
          <p:nvPr>
            <p:ph type="subTitle" idx="4294967295"/>
          </p:nvPr>
        </p:nvSpPr>
        <p:spPr>
          <a:xfrm>
            <a:off x="1517650" y="7956550"/>
            <a:ext cx="5329238" cy="857250"/>
          </a:xfrm>
        </p:spPr>
        <p:txBody>
          <a:bodyPr anchor="ctr"/>
          <a:lstStyle/>
          <a:p>
            <a:pPr marL="0" indent="0" algn="r" eaLnBrk="1" hangingPunct="1">
              <a:spcBef>
                <a:spcPct val="0"/>
              </a:spcBef>
              <a:buFont typeface="Arial" charset="0"/>
              <a:buNone/>
            </a:pPr>
            <a:r>
              <a:rPr lang="ru-RU" altLang="en-US" sz="2400" smtClean="0">
                <a:solidFill>
                  <a:srgbClr val="3B3721"/>
                </a:solidFill>
              </a:rPr>
              <a:t>Выпуск № 34. </a:t>
            </a:r>
            <a:r>
              <a:rPr lang="en-US" altLang="en-US" sz="2400" smtClean="0">
                <a:solidFill>
                  <a:srgbClr val="3B3721"/>
                </a:solidFill>
              </a:rPr>
              <a:t>О</a:t>
            </a:r>
            <a:r>
              <a:rPr lang="ru-RU" altLang="en-US" sz="2400" smtClean="0">
                <a:solidFill>
                  <a:srgbClr val="3B3721"/>
                </a:solidFill>
              </a:rPr>
              <a:t>ктябрь 2018 г.</a:t>
            </a:r>
            <a:endParaRPr lang="zh-CN" altLang="en-US" sz="2400" smtClean="0">
              <a:solidFill>
                <a:srgbClr val="3B3721"/>
              </a:solidFill>
            </a:endParaRPr>
          </a:p>
        </p:txBody>
      </p:sp>
      <p:sp>
        <p:nvSpPr>
          <p:cNvPr id="15363" name="副标题 2"/>
          <p:cNvSpPr txBox="1">
            <a:spLocks/>
          </p:cNvSpPr>
          <p:nvPr/>
        </p:nvSpPr>
        <p:spPr bwMode="auto">
          <a:xfrm>
            <a:off x="44450" y="5580063"/>
            <a:ext cx="3671888" cy="1728787"/>
          </a:xfrm>
          <a:prstGeom prst="rect">
            <a:avLst/>
          </a:prstGeom>
          <a:noFill/>
          <a:ln w="9525">
            <a:noFill/>
            <a:miter lim="800000"/>
            <a:headEnd/>
            <a:tailEnd/>
          </a:ln>
        </p:spPr>
        <p:txBody>
          <a:bodyPr anchor="ctr"/>
          <a:lstStyle/>
          <a:p>
            <a:pPr algn="ctr">
              <a:buFont typeface="Arial" charset="0"/>
              <a:buNone/>
            </a:pPr>
            <a:r>
              <a:rPr lang="ru-RU" altLang="en-US" sz="2400">
                <a:solidFill>
                  <a:srgbClr val="3B3721"/>
                </a:solidFill>
                <a:latin typeface="Calibri" pitchFamily="34" charset="0"/>
              </a:rPr>
              <a:t>Пошехонский</a:t>
            </a:r>
          </a:p>
          <a:p>
            <a:pPr algn="ctr">
              <a:buFont typeface="Arial" charset="0"/>
              <a:buNone/>
            </a:pPr>
            <a:r>
              <a:rPr lang="en-US" altLang="en-US" sz="2400">
                <a:solidFill>
                  <a:srgbClr val="3B3721"/>
                </a:solidFill>
                <a:latin typeface="Calibri" pitchFamily="34" charset="0"/>
              </a:rPr>
              <a:t>а</a:t>
            </a:r>
            <a:r>
              <a:rPr lang="ru-RU" altLang="en-US" sz="2400">
                <a:solidFill>
                  <a:srgbClr val="3B3721"/>
                </a:solidFill>
                <a:latin typeface="Calibri" pitchFamily="34" charset="0"/>
              </a:rPr>
              <a:t>грарно-политехнический колледж</a:t>
            </a:r>
          </a:p>
          <a:p>
            <a:pPr algn="ctr">
              <a:buFont typeface="Arial" charset="0"/>
              <a:buNone/>
            </a:pPr>
            <a:endParaRPr lang="ru-RU" altLang="en-US" sz="2800">
              <a:solidFill>
                <a:srgbClr val="3B3721"/>
              </a:solidFill>
              <a:latin typeface="Calibri" pitchFamily="34" charset="0"/>
            </a:endParaRPr>
          </a:p>
        </p:txBody>
      </p:sp>
      <p:pic>
        <p:nvPicPr>
          <p:cNvPr id="15364" name="Рисунок 3"/>
          <p:cNvPicPr>
            <a:picLocks noChangeAspect="1"/>
          </p:cNvPicPr>
          <p:nvPr/>
        </p:nvPicPr>
        <p:blipFill>
          <a:blip r:embed="rId3"/>
          <a:srcRect/>
          <a:stretch>
            <a:fillRect/>
          </a:stretch>
        </p:blipFill>
        <p:spPr bwMode="auto">
          <a:xfrm>
            <a:off x="2944813" y="206375"/>
            <a:ext cx="1420812"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algn="ctr"/>
            <a:r>
              <a:rPr lang="ru-RU" smtClean="0">
                <a:latin typeface="Times New Roman" pitchFamily="18" charset="0"/>
                <a:cs typeface="Times New Roman" pitchFamily="18" charset="0"/>
              </a:rPr>
              <a:t>Работа семинара состояла из нескольких блоков</a:t>
            </a:r>
          </a:p>
        </p:txBody>
      </p:sp>
      <p:sp>
        <p:nvSpPr>
          <p:cNvPr id="25602" name="Содержимое 2"/>
          <p:cNvSpPr>
            <a:spLocks noGrp="1"/>
          </p:cNvSpPr>
          <p:nvPr>
            <p:ph idx="1"/>
          </p:nvPr>
        </p:nvSpPr>
        <p:spPr>
          <a:xfrm>
            <a:off x="0" y="1714500"/>
            <a:ext cx="6858000" cy="7429500"/>
          </a:xfrm>
        </p:spPr>
        <p:txBody>
          <a:bodyPr/>
          <a:lstStyle/>
          <a:p>
            <a:pPr algn="just">
              <a:buFont typeface="Arial" charset="0"/>
              <a:buNone/>
            </a:pPr>
            <a:r>
              <a:rPr lang="ru-RU" sz="2000" smtClean="0">
                <a:latin typeface="Times New Roman" pitchFamily="18" charset="0"/>
                <a:cs typeface="Times New Roman" pitchFamily="18" charset="0"/>
              </a:rPr>
              <a:t>		1 блок «Патриот – кто это?» вводная дискуссия, где в форме диалога были раскрыты понятия «патриотизм», «Родина», «суверенитет», «гражданская ответственность» и др.. Был показан и состоялось обсуждение видеофильма патриотической направленности. </a:t>
            </a:r>
          </a:p>
          <a:p>
            <a:pPr algn="just">
              <a:buFont typeface="Arial" charset="0"/>
              <a:buNone/>
            </a:pPr>
            <a:r>
              <a:rPr lang="ru-RU" sz="2000" smtClean="0">
                <a:latin typeface="Times New Roman" pitchFamily="18" charset="0"/>
                <a:cs typeface="Times New Roman" pitchFamily="18" charset="0"/>
              </a:rPr>
              <a:t>		2 блок «Разминка для ума»: студентам были предложены задания на внимательность; знакомство с текстом Устава ВС РФ, его запоминание и последующее воспроизведение в нестандартном формате.</a:t>
            </a:r>
          </a:p>
          <a:p>
            <a:pPr algn="just">
              <a:buFont typeface="Arial" charset="0"/>
              <a:buNone/>
            </a:pPr>
            <a:r>
              <a:rPr lang="ru-RU" sz="2000" smtClean="0">
                <a:latin typeface="Times New Roman" pitchFamily="18" charset="0"/>
                <a:cs typeface="Times New Roman" pitchFamily="18" charset="0"/>
              </a:rPr>
              <a:t>		3 блок «Вертушка по станциям»: творческие и интеллектуальные задания различной тематики, связанные со знанием символики Ярославской области, краеведения, значения некоторых слов и т.д. На станции «Мой проект» были выявлены проблемы Пошехонского муниципального района и предложены идеи по их решению.</a:t>
            </a:r>
          </a:p>
          <a:p>
            <a:pPr algn="just">
              <a:buFont typeface="Arial" charset="0"/>
              <a:buNone/>
            </a:pPr>
            <a:r>
              <a:rPr lang="ru-RU" sz="2000" smtClean="0">
                <a:latin typeface="Times New Roman" pitchFamily="18" charset="0"/>
                <a:cs typeface="Times New Roman" pitchFamily="18" charset="0"/>
              </a:rPr>
              <a:t>		4 блок «Итоги», где были подведены итоги семинара. Ребята выполнили срезовый тест по семинару. Всем участникам были вручены сертификаты участия.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285750" y="0"/>
            <a:ext cx="6172200" cy="1062038"/>
          </a:xfrm>
        </p:spPr>
        <p:txBody>
          <a:bodyPr/>
          <a:lstStyle/>
          <a:p>
            <a:pPr algn="ctr"/>
            <a:r>
              <a:rPr lang="ru-RU" smtClean="0">
                <a:latin typeface="Times New Roman" pitchFamily="18" charset="0"/>
                <a:cs typeface="Times New Roman" pitchFamily="18" charset="0"/>
              </a:rPr>
              <a:t>Знакомство с колледжем</a:t>
            </a:r>
          </a:p>
        </p:txBody>
      </p:sp>
      <p:sp>
        <p:nvSpPr>
          <p:cNvPr id="26626" name="Содержимое 2"/>
          <p:cNvSpPr>
            <a:spLocks noGrp="1"/>
          </p:cNvSpPr>
          <p:nvPr>
            <p:ph idx="1"/>
          </p:nvPr>
        </p:nvSpPr>
        <p:spPr>
          <a:xfrm>
            <a:off x="0" y="785813"/>
            <a:ext cx="6715125" cy="8215312"/>
          </a:xfrm>
        </p:spPr>
        <p:txBody>
          <a:bodyPr/>
          <a:lstStyle/>
          <a:p>
            <a:pPr algn="just">
              <a:buFont typeface="Arial" charset="0"/>
              <a:buNone/>
            </a:pPr>
            <a:r>
              <a:rPr lang="ru-RU" smtClean="0"/>
              <a:t>		</a:t>
            </a:r>
            <a:r>
              <a:rPr lang="ru-RU" sz="1800" smtClean="0">
                <a:latin typeface="Times New Roman" pitchFamily="18" charset="0"/>
                <a:cs typeface="Times New Roman" pitchFamily="18" charset="0"/>
              </a:rPr>
              <a:t>С этого года в стенах нашего колледжа планируется проводить  профориентацию для учащихся 5-6 классов школ района и области. </a:t>
            </a:r>
          </a:p>
          <a:p>
            <a:pPr algn="just">
              <a:buFont typeface="Arial" charset="0"/>
              <a:buNone/>
            </a:pPr>
            <a:r>
              <a:rPr lang="ru-RU" sz="1800" smtClean="0">
                <a:latin typeface="Times New Roman" pitchFamily="18" charset="0"/>
                <a:cs typeface="Times New Roman" pitchFamily="18" charset="0"/>
              </a:rPr>
              <a:t>		Первое мероприятие под руководством Савиновой Е.В. - «День дисциплин биологического цикла» - состоялось 30 октября. Началось оно с экскурсии по колледжу и знакомством с теми специальностями, которые можно получить. </a:t>
            </a:r>
          </a:p>
          <a:p>
            <a:pPr algn="just">
              <a:buFont typeface="Arial" charset="0"/>
              <a:buNone/>
            </a:pPr>
            <a:r>
              <a:rPr lang="ru-RU" sz="1800" smtClean="0">
                <a:latin typeface="Times New Roman" pitchFamily="18" charset="0"/>
                <a:cs typeface="Times New Roman" pitchFamily="18" charset="0"/>
              </a:rPr>
              <a:t>		В рамках этого мероприятия дети познакомились с основными методами натурного исследования. Наглядно увидели, как можно провести наблюдение и эксперимент с использованием различного оборудования. Кроме этого смогли принять участие в некоторых опытах у Орловой Елены Юрьевны кабинет № 58, Кукушкиной Галины Павловны кабинет № 55, Смирновой Татьяны Ивановны кабинет № 57 и Савиновой Елены Викторовны кабинет № 38.</a:t>
            </a:r>
          </a:p>
          <a:p>
            <a:pPr algn="just">
              <a:buFont typeface="Arial" charset="0"/>
              <a:buNone/>
            </a:pPr>
            <a:r>
              <a:rPr lang="ru-RU" sz="1800" smtClean="0">
                <a:latin typeface="Times New Roman" pitchFamily="18" charset="0"/>
                <a:cs typeface="Times New Roman" pitchFamily="18" charset="0"/>
              </a:rPr>
              <a:t>		</a:t>
            </a:r>
          </a:p>
        </p:txBody>
      </p:sp>
      <p:pic>
        <p:nvPicPr>
          <p:cNvPr id="6" name="Рисунок 5" descr="IMG_20181030_110728.jpg"/>
          <p:cNvPicPr>
            <a:picLocks noChangeAspect="1"/>
          </p:cNvPicPr>
          <p:nvPr/>
        </p:nvPicPr>
        <p:blipFill>
          <a:blip r:embed="rId2" cstate="print"/>
          <a:stretch>
            <a:fillRect/>
          </a:stretch>
        </p:blipFill>
        <p:spPr>
          <a:xfrm>
            <a:off x="2714625" y="5500688"/>
            <a:ext cx="4000500" cy="3000375"/>
          </a:xfrm>
          <a:prstGeom prst="rect">
            <a:avLst/>
          </a:prstGeom>
          <a:ln>
            <a:noFill/>
          </a:ln>
          <a:effectLst>
            <a:outerShdw blurRad="190500" algn="tl" rotWithShape="0">
              <a:srgbClr val="000000">
                <a:alpha val="70000"/>
              </a:srgbClr>
            </a:outerShdw>
          </a:effectLst>
        </p:spPr>
      </p:pic>
      <p:pic>
        <p:nvPicPr>
          <p:cNvPr id="4" name="Рисунок 3" descr="IMG_20181030_110117.jpg"/>
          <p:cNvPicPr>
            <a:picLocks noChangeAspect="1"/>
          </p:cNvPicPr>
          <p:nvPr/>
        </p:nvPicPr>
        <p:blipFill>
          <a:blip r:embed="rId3"/>
          <a:stretch>
            <a:fillRect/>
          </a:stretch>
        </p:blipFill>
        <p:spPr>
          <a:xfrm>
            <a:off x="214313" y="5572125"/>
            <a:ext cx="3571875" cy="26797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357188" y="0"/>
            <a:ext cx="6172200" cy="857250"/>
          </a:xfrm>
        </p:spPr>
        <p:txBody>
          <a:bodyPr/>
          <a:lstStyle/>
          <a:p>
            <a:pPr algn="ctr"/>
            <a:r>
              <a:rPr lang="ru-RU" smtClean="0">
                <a:latin typeface="Times New Roman" pitchFamily="18" charset="0"/>
                <a:cs typeface="Times New Roman" pitchFamily="18" charset="0"/>
              </a:rPr>
              <a:t>Знакомство с колледжем</a:t>
            </a:r>
            <a:endParaRPr lang="ru-RU" smtClean="0"/>
          </a:p>
        </p:txBody>
      </p:sp>
      <p:sp>
        <p:nvSpPr>
          <p:cNvPr id="27650" name="Содержимое 2"/>
          <p:cNvSpPr>
            <a:spLocks noGrp="1"/>
          </p:cNvSpPr>
          <p:nvPr>
            <p:ph idx="1"/>
          </p:nvPr>
        </p:nvSpPr>
        <p:spPr>
          <a:xfrm>
            <a:off x="0" y="714375"/>
            <a:ext cx="6858000" cy="8429625"/>
          </a:xfrm>
        </p:spPr>
        <p:txBody>
          <a:bodyPr/>
          <a:lstStyle/>
          <a:p>
            <a:pPr algn="just">
              <a:buFont typeface="Arial" charset="0"/>
              <a:buNone/>
            </a:pPr>
            <a:r>
              <a:rPr lang="ru-RU" sz="2000" smtClean="0">
                <a:latin typeface="Times New Roman" pitchFamily="18" charset="0"/>
                <a:cs typeface="Times New Roman" pitchFamily="18" charset="0"/>
              </a:rPr>
              <a:t>		Наибольший восторг у детей вызвало общение с будущими охотоведами (студентами гр. О-31: Зиновьевым Д., Денисенко А., Кузнецовым А.), которые поделились с юными исследователями тонкостями общения с промысловыми животными.</a:t>
            </a:r>
          </a:p>
          <a:p>
            <a:pPr algn="just">
              <a:buFont typeface="Arial" charset="0"/>
              <a:buNone/>
            </a:pPr>
            <a:r>
              <a:rPr lang="ru-RU" sz="2000" smtClean="0">
                <a:latin typeface="Times New Roman" pitchFamily="18" charset="0"/>
                <a:cs typeface="Times New Roman" pitchFamily="18" charset="0"/>
              </a:rPr>
              <a:t> 		Первая встреча вызвала во</a:t>
            </a:r>
            <a:r>
              <a:rPr lang="ru-RU" sz="2400" smtClean="0">
                <a:latin typeface="Times New Roman" pitchFamily="18" charset="0"/>
                <a:cs typeface="Times New Roman" pitchFamily="18" charset="0"/>
              </a:rPr>
              <a:t>схищение</a:t>
            </a:r>
            <a:r>
              <a:rPr lang="ru-RU" sz="2000" smtClean="0">
                <a:latin typeface="Times New Roman" pitchFamily="18" charset="0"/>
                <a:cs typeface="Times New Roman" pitchFamily="18" charset="0"/>
              </a:rPr>
              <a:t> и положительные эмоции у детей. Поэтому в дальнейшем планируем провести подобное мероприятие по специальностям технического профиля.</a:t>
            </a:r>
          </a:p>
          <a:p>
            <a:pPr>
              <a:buFont typeface="Arial" charset="0"/>
              <a:buNone/>
            </a:pPr>
            <a:endParaRPr lang="ru-RU" smtClean="0"/>
          </a:p>
        </p:txBody>
      </p:sp>
      <p:pic>
        <p:nvPicPr>
          <p:cNvPr id="4" name="Рисунок 3" descr="IMG_20181030_105403.jpg"/>
          <p:cNvPicPr>
            <a:picLocks noChangeAspect="1"/>
          </p:cNvPicPr>
          <p:nvPr/>
        </p:nvPicPr>
        <p:blipFill>
          <a:blip r:embed="rId2"/>
          <a:stretch>
            <a:fillRect/>
          </a:stretch>
        </p:blipFill>
        <p:spPr>
          <a:xfrm>
            <a:off x="2762250" y="3714744"/>
            <a:ext cx="4095750" cy="3071813"/>
          </a:xfrm>
          <a:prstGeom prst="rect">
            <a:avLst/>
          </a:prstGeom>
          <a:ln>
            <a:noFill/>
          </a:ln>
          <a:effectLst>
            <a:outerShdw blurRad="190500" algn="tl" rotWithShape="0">
              <a:srgbClr val="000000">
                <a:alpha val="70000"/>
              </a:srgbClr>
            </a:outerShdw>
          </a:effectLst>
        </p:spPr>
      </p:pic>
      <p:pic>
        <p:nvPicPr>
          <p:cNvPr id="5" name="Рисунок 4" descr="IMG_20181030_111201.jpg"/>
          <p:cNvPicPr>
            <a:picLocks noChangeAspect="1"/>
          </p:cNvPicPr>
          <p:nvPr/>
        </p:nvPicPr>
        <p:blipFill>
          <a:blip r:embed="rId3"/>
          <a:stretch>
            <a:fillRect/>
          </a:stretch>
        </p:blipFill>
        <p:spPr>
          <a:xfrm>
            <a:off x="142875" y="5643563"/>
            <a:ext cx="4095750" cy="30718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357188" y="0"/>
            <a:ext cx="6172200" cy="1062038"/>
          </a:xfrm>
        </p:spPr>
        <p:txBody>
          <a:bodyPr/>
          <a:lstStyle/>
          <a:p>
            <a:pPr algn="ctr"/>
            <a:r>
              <a:rPr lang="ru-RU" sz="2800" dirty="0" smtClean="0">
                <a:latin typeface="Times New Roman" pitchFamily="18" charset="0"/>
                <a:cs typeface="Times New Roman" pitchFamily="18" charset="0"/>
              </a:rPr>
              <a:t>Участник конкурса «Лучший волонтер Пошехонского района»</a:t>
            </a:r>
          </a:p>
        </p:txBody>
      </p:sp>
      <p:pic>
        <p:nvPicPr>
          <p:cNvPr id="4" name="Содержимое 3" descr="CSM26i79MwI.jpg"/>
          <p:cNvPicPr>
            <a:picLocks noGrp="1" noChangeAspect="1"/>
          </p:cNvPicPr>
          <p:nvPr>
            <p:ph idx="1"/>
          </p:nvPr>
        </p:nvPicPr>
        <p:blipFill>
          <a:blip r:embed="rId2"/>
          <a:stretch>
            <a:fillRect/>
          </a:stretch>
        </p:blipFill>
        <p:spPr>
          <a:xfrm>
            <a:off x="0" y="1000125"/>
            <a:ext cx="2794000" cy="3500438"/>
          </a:xfrm>
          <a:effectLst>
            <a:outerShdw blurRad="190500" algn="tl" rotWithShape="0">
              <a:srgbClr val="000000">
                <a:alpha val="70000"/>
              </a:srgbClr>
            </a:outerShdw>
          </a:effectLst>
        </p:spPr>
      </p:pic>
      <p:sp>
        <p:nvSpPr>
          <p:cNvPr id="28675" name="TextBox 4"/>
          <p:cNvSpPr txBox="1">
            <a:spLocks noChangeArrowheads="1"/>
          </p:cNvSpPr>
          <p:nvPr/>
        </p:nvSpPr>
        <p:spPr bwMode="auto">
          <a:xfrm>
            <a:off x="2786063" y="1071563"/>
            <a:ext cx="3929062" cy="4222750"/>
          </a:xfrm>
          <a:prstGeom prst="rect">
            <a:avLst/>
          </a:prstGeom>
          <a:noFill/>
          <a:ln w="9525">
            <a:noFill/>
            <a:miter lim="800000"/>
            <a:headEnd/>
            <a:tailEnd/>
          </a:ln>
        </p:spPr>
        <p:txBody>
          <a:bodyPr>
            <a:spAutoFit/>
          </a:bodyPr>
          <a:lstStyle/>
          <a:p>
            <a:pPr algn="just"/>
            <a:r>
              <a:rPr lang="ru-RU" sz="1600">
                <a:latin typeface="Times New Roman" pitchFamily="18" charset="0"/>
                <a:cs typeface="Times New Roman" pitchFamily="18" charset="0"/>
              </a:rPr>
              <a:t>    </a:t>
            </a:r>
            <a:r>
              <a:rPr lang="ru-RU" sz="1500">
                <a:latin typeface="Times New Roman" pitchFamily="18" charset="0"/>
                <a:cs typeface="Times New Roman" pitchFamily="18" charset="0"/>
              </a:rPr>
              <a:t>2018 год по указу президента Российской Федерации Владимира Владимировича Путина признан годом Добровольца! </a:t>
            </a:r>
          </a:p>
          <a:p>
            <a:pPr algn="just"/>
            <a:r>
              <a:rPr lang="ru-RU" sz="1500">
                <a:latin typeface="Times New Roman" pitchFamily="18" charset="0"/>
                <a:cs typeface="Times New Roman" pitchFamily="18" charset="0"/>
              </a:rPr>
              <a:t>    Смирнова Карина студентка нашего колледжа группы До-11 является добровольцем – ВОЛОНТЕРОМ! Волонтерская деятельность Карины началась с того, что в школу, где она училась, пришли руководители Волонтёрского отряда «МЫ САМи» и пригласили вступить в ряды волонтеров. «Придя на первое тренинговое занятие, которое было организовано на знакомство, я узнала новых ребят по ближе, от моего стеснения не осталось и следа.», - рассказывает Карина. «Занятие волонтерской </a:t>
            </a:r>
          </a:p>
        </p:txBody>
      </p:sp>
      <p:sp>
        <p:nvSpPr>
          <p:cNvPr id="28676" name="TextBox 5"/>
          <p:cNvSpPr txBox="1">
            <a:spLocks noChangeArrowheads="1"/>
          </p:cNvSpPr>
          <p:nvPr/>
        </p:nvSpPr>
        <p:spPr bwMode="auto">
          <a:xfrm>
            <a:off x="0" y="4500562"/>
            <a:ext cx="6858000" cy="5459413"/>
          </a:xfrm>
          <a:prstGeom prst="rect">
            <a:avLst/>
          </a:prstGeom>
          <a:noFill/>
          <a:ln w="9525">
            <a:noFill/>
            <a:miter lim="800000"/>
            <a:headEnd/>
            <a:tailEnd/>
          </a:ln>
        </p:spPr>
        <p:txBody>
          <a:bodyPr>
            <a:spAutoFit/>
          </a:bodyPr>
          <a:lstStyle/>
          <a:p>
            <a:pPr algn="just"/>
            <a:r>
              <a:rPr lang="ru-RU" sz="1500" dirty="0">
                <a:latin typeface="Times New Roman" pitchFamily="18" charset="0"/>
                <a:cs typeface="Times New Roman" pitchFamily="18" charset="0"/>
              </a:rPr>
              <a:t>Деятельностью - это не просто бесплатный труд, но и познавательные экскурсии. Так, про зарождение волонтерского движения «Тимуровцев» я узнала на экскурсии в музее Русь Советская в День пионерии. </a:t>
            </a:r>
          </a:p>
          <a:p>
            <a:pPr algn="just"/>
            <a:r>
              <a:rPr lang="ru-RU" sz="1500" dirty="0">
                <a:latin typeface="Times New Roman" pitchFamily="18" charset="0"/>
                <a:cs typeface="Times New Roman" pitchFamily="18" charset="0"/>
              </a:rPr>
              <a:t>    Ежегодно в День молодежи подводятся итоги волонтерской деятельности, я была награждена благодарственным письмом главы администрации Пошехонского муниципального района за активную общественную и социально-значимую деятельность в составе волонтерского отряда «Мы </a:t>
            </a:r>
            <a:r>
              <a:rPr lang="ru-RU" sz="1500" dirty="0" err="1">
                <a:latin typeface="Times New Roman" pitchFamily="18" charset="0"/>
                <a:cs typeface="Times New Roman" pitchFamily="18" charset="0"/>
              </a:rPr>
              <a:t>САМи</a:t>
            </a:r>
            <a:r>
              <a:rPr lang="ru-RU" sz="1500" dirty="0">
                <a:latin typeface="Times New Roman" pitchFamily="18" charset="0"/>
                <a:cs typeface="Times New Roman" pitchFamily="18" charset="0"/>
              </a:rPr>
              <a:t>». Волонтеры умеют не только хорошо работать, но с интересом и пользой проводят свой досуг. </a:t>
            </a:r>
          </a:p>
          <a:p>
            <a:pPr algn="just"/>
            <a:r>
              <a:rPr lang="ru-RU" sz="1500" dirty="0">
                <a:latin typeface="Times New Roman" pitchFamily="18" charset="0"/>
                <a:cs typeface="Times New Roman" pitchFamily="18" charset="0"/>
              </a:rPr>
              <a:t>    Занимаясь волонтерской деятельностью, пробуешь себя в разных сферах деятельности. Этой осенью я оказала помощь в проведении тестирования ГТО. В этот момент заряжаешься оптимизмом и спортивным духом от всех участников мероприятия.</a:t>
            </a:r>
          </a:p>
          <a:p>
            <a:pPr algn="just"/>
            <a:r>
              <a:rPr lang="ru-RU" sz="1500" dirty="0">
                <a:latin typeface="Times New Roman" pitchFamily="18" charset="0"/>
                <a:cs typeface="Times New Roman" pitchFamily="18" charset="0"/>
              </a:rPr>
              <a:t>    Я бы хотела призвать всех молодых людей заниматься волонтерской деятельностью, т.к она дает шанс посетить региональные лагеря актива, получить массу положительных эмоций, новых друзей, человек становится более социализированным, общительным, добрым.  Именно эти качества пригодятся нам всем в более взрослой жизни.»</a:t>
            </a:r>
          </a:p>
          <a:p>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smtClean="0"/>
              <a:t> </a:t>
            </a:r>
          </a:p>
        </p:txBody>
      </p:sp>
      <p:sp>
        <p:nvSpPr>
          <p:cNvPr id="29698" name="Объект 2"/>
          <p:cNvSpPr>
            <a:spLocks noGrp="1"/>
          </p:cNvSpPr>
          <p:nvPr>
            <p:ph idx="1"/>
          </p:nvPr>
        </p:nvSpPr>
        <p:spPr>
          <a:xfrm>
            <a:off x="188913" y="971550"/>
            <a:ext cx="6335712" cy="7777163"/>
          </a:xfrm>
        </p:spPr>
        <p:txBody>
          <a:bodyPr/>
          <a:lstStyle/>
          <a:p>
            <a:pPr marL="0" indent="0" algn="ctr">
              <a:buFont typeface="Arial" charset="0"/>
              <a:buNone/>
            </a:pPr>
            <a:r>
              <a:rPr lang="ru-RU" sz="2000" b="1" smtClean="0">
                <a:latin typeface="Times New Roman" pitchFamily="18" charset="0"/>
                <a:cs typeface="Times New Roman" pitchFamily="18" charset="0"/>
              </a:rPr>
              <a:t>Главный редактор: Лебедева Алёна Алексеевна</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Тираж 200  экземпляров</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Издательство : ГПОУ ЯО Пошехонский аграрно-политехнический колледж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152850 Ярославская область,</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г. Пошехонье, ул. Советская, д.25</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тел. (факс) (848546 ) 2-12-07</a:t>
            </a:r>
            <a:br>
              <a:rPr lang="ru-RU"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e-mail</a:t>
            </a:r>
            <a:r>
              <a:rPr lang="ru-RU" sz="2000" b="1" smtClean="0">
                <a:latin typeface="Times New Roman" pitchFamily="18" charset="0"/>
                <a:cs typeface="Times New Roman" pitchFamily="18" charset="0"/>
              </a:rPr>
              <a:t>: </a:t>
            </a:r>
            <a:r>
              <a:rPr lang="en-US" sz="2000" b="1" smtClean="0">
                <a:latin typeface="Times New Roman" pitchFamily="18" charset="0"/>
                <a:cs typeface="Times New Roman" pitchFamily="18" charset="0"/>
                <a:hlinkClick r:id="rId2"/>
              </a:rPr>
              <a:t>pshk_dir@mail.ru</a:t>
            </a:r>
            <a:r>
              <a:rPr lang="en-US" sz="2000" b="1" smtClean="0">
                <a:latin typeface="Times New Roman" pitchFamily="18" charset="0"/>
                <a:cs typeface="Times New Roman" pitchFamily="18" charset="0"/>
              </a:rPr>
              <a:t/>
            </a:r>
            <a:br>
              <a:rPr lang="en-US"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сайт: </a:t>
            </a:r>
            <a:r>
              <a:rPr lang="en-US" sz="2000" b="1" smtClean="0">
                <a:latin typeface="Times New Roman" pitchFamily="18" charset="0"/>
                <a:cs typeface="Times New Roman" pitchFamily="18" charset="0"/>
                <a:hlinkClick r:id="rId3"/>
              </a:rPr>
              <a:t>http://selhoztehn-posh.edu.yar.ru</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группа в ВК: </a:t>
            </a:r>
            <a:r>
              <a:rPr lang="en-US" sz="2000" b="1" smtClean="0">
                <a:latin typeface="Times New Roman" pitchFamily="18" charset="0"/>
                <a:cs typeface="Times New Roman" pitchFamily="18" charset="0"/>
                <a:hlinkClick r:id="rId4"/>
              </a:rPr>
              <a:t>https://vk.com/public55880230</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Газета очень надеется на плодотворное сотрудничество с каждым из вас и ждет интересных сообщений, стихотворений, прозаических произведений, фотографий, рисунков- всего того, что было бы интересно нам всем.</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ru-RU" smtClean="0"/>
              <a:t> </a:t>
            </a:r>
          </a:p>
        </p:txBody>
      </p:sp>
      <p:pic>
        <p:nvPicPr>
          <p:cNvPr id="17410" name="Содержимое 3" descr="i.jpg"/>
          <p:cNvPicPr>
            <a:picLocks noGrp="1" noChangeAspect="1"/>
          </p:cNvPicPr>
          <p:nvPr>
            <p:ph idx="1"/>
          </p:nvPr>
        </p:nvPicPr>
        <p:blipFill>
          <a:blip r:embed="rId2"/>
          <a:srcRect/>
          <a:stretch>
            <a:fillRect/>
          </a:stretch>
        </p:blipFill>
        <p:spPr>
          <a:xfrm>
            <a:off x="0" y="0"/>
            <a:ext cx="6858000" cy="9144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285750" y="0"/>
            <a:ext cx="6172200" cy="1062038"/>
          </a:xfrm>
        </p:spPr>
        <p:txBody>
          <a:bodyPr/>
          <a:lstStyle/>
          <a:p>
            <a:pPr algn="ctr"/>
            <a:r>
              <a:rPr lang="ru-RU" smtClean="0">
                <a:latin typeface="Times New Roman" pitchFamily="18" charset="0"/>
                <a:cs typeface="Times New Roman" pitchFamily="18" charset="0"/>
              </a:rPr>
              <a:t>Исторический экскурс «Что такое комсомол?»</a:t>
            </a:r>
          </a:p>
        </p:txBody>
      </p:sp>
      <p:sp>
        <p:nvSpPr>
          <p:cNvPr id="18434" name="Содержимое 2"/>
          <p:cNvSpPr>
            <a:spLocks noGrp="1"/>
          </p:cNvSpPr>
          <p:nvPr>
            <p:ph idx="1"/>
          </p:nvPr>
        </p:nvSpPr>
        <p:spPr>
          <a:xfrm>
            <a:off x="0" y="1143000"/>
            <a:ext cx="6858000" cy="8001000"/>
          </a:xfrm>
        </p:spPr>
        <p:txBody>
          <a:bodyPr/>
          <a:lstStyle/>
          <a:p>
            <a:pPr algn="just">
              <a:buFont typeface="Arial" charset="0"/>
              <a:buNone/>
            </a:pPr>
            <a:r>
              <a:rPr lang="ru-RU" sz="2000" smtClean="0">
                <a:latin typeface="Times New Roman" pitchFamily="18" charset="0"/>
                <a:cs typeface="Times New Roman" pitchFamily="18" charset="0"/>
              </a:rPr>
              <a:t>		В октябре 2018 года исполняется 100 лет создания ВЛКСМ – самой массовой в истории страны молодежной организации. В связи с этим событием в Пошехонской Центральной библиотеке состоялся исторический экскурс «Что такое комсомол?».</a:t>
            </a:r>
          </a:p>
          <a:p>
            <a:pPr algn="just">
              <a:buFont typeface="Arial" charset="0"/>
              <a:buNone/>
            </a:pPr>
            <a:r>
              <a:rPr lang="ru-RU" sz="2000" smtClean="0">
                <a:latin typeface="Times New Roman" pitchFamily="18" charset="0"/>
                <a:cs typeface="Times New Roman" pitchFamily="18" charset="0"/>
              </a:rPr>
              <a:t>		Сегодняшняя молодежь мало знает о комсомоле. Разве что сухие строки из школьного учебника о том, что в 1918 году по инициативе РКП(б) была создана молодежная организация, которая должна была стать помощником партии в строительстве коммунизма. Но комсомол – это не просто организация, это – жизнь трех поколений, это – целая эпоха в истории нашего государства.</a:t>
            </a:r>
          </a:p>
          <a:p>
            <a:pPr algn="just">
              <a:buFont typeface="Arial" charset="0"/>
              <a:buNone/>
            </a:pPr>
            <a:r>
              <a:rPr lang="ru-RU" sz="2000" smtClean="0">
                <a:latin typeface="Times New Roman" pitchFamily="18" charset="0"/>
                <a:cs typeface="Times New Roman" pitchFamily="18" charset="0"/>
              </a:rPr>
              <a:t>		</a:t>
            </a:r>
          </a:p>
        </p:txBody>
      </p:sp>
      <p:pic>
        <p:nvPicPr>
          <p:cNvPr id="4" name="Рисунок 3" descr="Q7AbNJ2K_78.jpg"/>
          <p:cNvPicPr>
            <a:picLocks noChangeAspect="1"/>
          </p:cNvPicPr>
          <p:nvPr/>
        </p:nvPicPr>
        <p:blipFill>
          <a:blip r:embed="rId2"/>
          <a:stretch>
            <a:fillRect/>
          </a:stretch>
        </p:blipFill>
        <p:spPr>
          <a:xfrm>
            <a:off x="3357563" y="4929188"/>
            <a:ext cx="3500437" cy="2732087"/>
          </a:xfrm>
          <a:prstGeom prst="rect">
            <a:avLst/>
          </a:prstGeom>
          <a:ln>
            <a:noFill/>
          </a:ln>
          <a:effectLst>
            <a:outerShdw blurRad="190500" algn="tl" rotWithShape="0">
              <a:srgbClr val="000000">
                <a:alpha val="70000"/>
              </a:srgbClr>
            </a:outerShdw>
          </a:effectLst>
        </p:spPr>
      </p:pic>
      <p:pic>
        <p:nvPicPr>
          <p:cNvPr id="5" name="Рисунок 4" descr="wBVGUfxFW4A.jpg"/>
          <p:cNvPicPr>
            <a:picLocks noChangeAspect="1"/>
          </p:cNvPicPr>
          <p:nvPr/>
        </p:nvPicPr>
        <p:blipFill>
          <a:blip r:embed="rId3"/>
          <a:stretch>
            <a:fillRect/>
          </a:stretch>
        </p:blipFill>
        <p:spPr>
          <a:xfrm>
            <a:off x="0" y="5929313"/>
            <a:ext cx="3357563" cy="24288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285750" y="0"/>
            <a:ext cx="6172200" cy="990600"/>
          </a:xfrm>
        </p:spPr>
        <p:txBody>
          <a:bodyPr/>
          <a:lstStyle/>
          <a:p>
            <a:pPr algn="ctr"/>
            <a:r>
              <a:rPr lang="ru-RU" smtClean="0">
                <a:latin typeface="Times New Roman" pitchFamily="18" charset="0"/>
                <a:cs typeface="Times New Roman" pitchFamily="18" charset="0"/>
              </a:rPr>
              <a:t> Исторический экскурс «Что такое комсомол?»</a:t>
            </a:r>
          </a:p>
        </p:txBody>
      </p:sp>
      <p:sp>
        <p:nvSpPr>
          <p:cNvPr id="19458" name="Содержимое 2"/>
          <p:cNvSpPr>
            <a:spLocks noGrp="1"/>
          </p:cNvSpPr>
          <p:nvPr>
            <p:ph idx="1"/>
          </p:nvPr>
        </p:nvSpPr>
        <p:spPr>
          <a:xfrm>
            <a:off x="0" y="1071563"/>
            <a:ext cx="6643688" cy="6677025"/>
          </a:xfrm>
        </p:spPr>
        <p:txBody>
          <a:bodyPr/>
          <a:lstStyle/>
          <a:p>
            <a:pPr algn="just">
              <a:buFont typeface="Arial" charset="0"/>
              <a:buNone/>
            </a:pPr>
            <a:r>
              <a:rPr lang="ru-RU" sz="2400" smtClean="0">
                <a:latin typeface="Times New Roman" pitchFamily="18" charset="0"/>
                <a:cs typeface="Times New Roman" pitchFamily="18" charset="0"/>
              </a:rPr>
              <a:t>		Библиотекарь Меньшакова И.В. рассказала ребятам о создании комсомольской организации, о том, чем жили комсомольцы, как работали, о чем мечтали. В подготовке и проведении мероприятия были использованы: видео-презентация, информационный стенд, художественная и периодическая литература. Это мероприятие познакомило молодежь с историей нашей страны и вызвало чувство уважения к историческому прошлому государства.</a:t>
            </a:r>
            <a:endParaRPr lang="ru-RU" sz="2400" smtClean="0"/>
          </a:p>
        </p:txBody>
      </p:sp>
      <p:pic>
        <p:nvPicPr>
          <p:cNvPr id="4" name="Рисунок 3" descr="tSQPlNCEYA4.jpg"/>
          <p:cNvPicPr>
            <a:picLocks noChangeAspect="1"/>
          </p:cNvPicPr>
          <p:nvPr/>
        </p:nvPicPr>
        <p:blipFill>
          <a:blip r:embed="rId2"/>
          <a:stretch>
            <a:fillRect/>
          </a:stretch>
        </p:blipFill>
        <p:spPr>
          <a:xfrm>
            <a:off x="1285875" y="5143500"/>
            <a:ext cx="5238750" cy="36607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342900" y="214313"/>
            <a:ext cx="6172200" cy="1000125"/>
          </a:xfrm>
        </p:spPr>
        <p:txBody>
          <a:bodyPr/>
          <a:lstStyle/>
          <a:p>
            <a:pPr algn="ctr"/>
            <a:r>
              <a:rPr lang="ru-RU" smtClean="0">
                <a:latin typeface="Times New Roman" pitchFamily="18" charset="0"/>
                <a:cs typeface="Times New Roman" pitchFamily="18" charset="0"/>
              </a:rPr>
              <a:t>Новости спорта</a:t>
            </a:r>
          </a:p>
        </p:txBody>
      </p:sp>
      <p:sp>
        <p:nvSpPr>
          <p:cNvPr id="20482" name="Содержимое 2"/>
          <p:cNvSpPr>
            <a:spLocks noGrp="1"/>
          </p:cNvSpPr>
          <p:nvPr>
            <p:ph idx="1"/>
          </p:nvPr>
        </p:nvSpPr>
        <p:spPr>
          <a:xfrm>
            <a:off x="0" y="1214438"/>
            <a:ext cx="6858000" cy="6534150"/>
          </a:xfrm>
        </p:spPr>
        <p:txBody>
          <a:bodyPr/>
          <a:lstStyle/>
          <a:p>
            <a:pPr algn="just">
              <a:buFont typeface="Arial" charset="0"/>
              <a:buNone/>
            </a:pPr>
            <a:r>
              <a:rPr lang="ru-RU" sz="2600" smtClean="0">
                <a:latin typeface="Times New Roman" pitchFamily="18" charset="0"/>
                <a:cs typeface="Times New Roman" pitchFamily="18" charset="0"/>
              </a:rPr>
              <a:t>		18.10.2018 года состоялось Первенство колледжа по настольному теннису (юноши) среди студентов. </a:t>
            </a:r>
          </a:p>
          <a:p>
            <a:pPr>
              <a:buFont typeface="Arial" charset="0"/>
              <a:buNone/>
            </a:pPr>
            <a:r>
              <a:rPr lang="ru-RU" sz="2600" smtClean="0">
                <a:latin typeface="Times New Roman" pitchFamily="18" charset="0"/>
                <a:cs typeface="Times New Roman" pitchFamily="18" charset="0"/>
              </a:rPr>
              <a:t>	1 место – Соколов Никита АМ-21</a:t>
            </a:r>
          </a:p>
          <a:p>
            <a:pPr>
              <a:buFont typeface="Arial" charset="0"/>
              <a:buNone/>
            </a:pPr>
            <a:r>
              <a:rPr lang="ru-RU" sz="2600" smtClean="0">
                <a:latin typeface="Times New Roman" pitchFamily="18" charset="0"/>
                <a:cs typeface="Times New Roman" pitchFamily="18" charset="0"/>
              </a:rPr>
              <a:t>	2 место – Шухалов Виталий АМ-31</a:t>
            </a:r>
          </a:p>
          <a:p>
            <a:pPr>
              <a:buFont typeface="Arial" charset="0"/>
              <a:buNone/>
            </a:pPr>
            <a:r>
              <a:rPr lang="ru-RU" sz="2600" smtClean="0">
                <a:latin typeface="Times New Roman" pitchFamily="18" charset="0"/>
                <a:cs typeface="Times New Roman" pitchFamily="18" charset="0"/>
              </a:rPr>
              <a:t>	3 место – Воронцов Иван ИХ-11</a:t>
            </a:r>
          </a:p>
        </p:txBody>
      </p:sp>
      <p:pic>
        <p:nvPicPr>
          <p:cNvPr id="4" name="Рисунок 3" descr="p4qLxh-ZzsI.jpg"/>
          <p:cNvPicPr>
            <a:picLocks noChangeAspect="1"/>
          </p:cNvPicPr>
          <p:nvPr/>
        </p:nvPicPr>
        <p:blipFill>
          <a:blip r:embed="rId2"/>
          <a:stretch>
            <a:fillRect/>
          </a:stretch>
        </p:blipFill>
        <p:spPr>
          <a:xfrm>
            <a:off x="857250" y="4035425"/>
            <a:ext cx="5357813" cy="40195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357188" y="0"/>
            <a:ext cx="6172200" cy="1062038"/>
          </a:xfrm>
        </p:spPr>
        <p:txBody>
          <a:bodyPr/>
          <a:lstStyle/>
          <a:p>
            <a:pPr algn="ctr"/>
            <a:r>
              <a:rPr lang="ru-RU" smtClean="0">
                <a:latin typeface="Times New Roman" pitchFamily="18" charset="0"/>
                <a:cs typeface="Times New Roman" pitchFamily="18" charset="0"/>
              </a:rPr>
              <a:t> Новости спорта</a:t>
            </a:r>
          </a:p>
        </p:txBody>
      </p:sp>
      <p:sp>
        <p:nvSpPr>
          <p:cNvPr id="21506" name="Содержимое 2"/>
          <p:cNvSpPr>
            <a:spLocks noGrp="1"/>
          </p:cNvSpPr>
          <p:nvPr>
            <p:ph idx="1"/>
          </p:nvPr>
        </p:nvSpPr>
        <p:spPr>
          <a:xfrm>
            <a:off x="0" y="1000125"/>
            <a:ext cx="6858000" cy="8001000"/>
          </a:xfrm>
        </p:spPr>
        <p:txBody>
          <a:bodyPr/>
          <a:lstStyle/>
          <a:p>
            <a:pPr algn="just">
              <a:buFont typeface="Arial" charset="0"/>
              <a:buNone/>
            </a:pPr>
            <a:r>
              <a:rPr lang="ru-RU" smtClean="0">
                <a:latin typeface="Times New Roman" pitchFamily="18" charset="0"/>
                <a:cs typeface="Times New Roman" pitchFamily="18" charset="0"/>
              </a:rPr>
              <a:t>		</a:t>
            </a:r>
            <a:r>
              <a:rPr lang="ru-RU" sz="2600" smtClean="0">
                <a:latin typeface="Times New Roman" pitchFamily="18" charset="0"/>
                <a:cs typeface="Times New Roman" pitchFamily="18" charset="0"/>
              </a:rPr>
              <a:t>30.10.2018 года состоялось Первенство колледжа по настольному теннису (девушки) среди студентов. </a:t>
            </a:r>
          </a:p>
          <a:p>
            <a:pPr>
              <a:buFont typeface="Arial" charset="0"/>
              <a:buNone/>
            </a:pPr>
            <a:r>
              <a:rPr lang="ru-RU" sz="2600" smtClean="0">
                <a:latin typeface="Times New Roman" pitchFamily="18" charset="0"/>
                <a:cs typeface="Times New Roman" pitchFamily="18" charset="0"/>
              </a:rPr>
              <a:t>	1 место – Слатина Анастасия ДО-31</a:t>
            </a:r>
          </a:p>
          <a:p>
            <a:pPr>
              <a:buFont typeface="Arial" charset="0"/>
              <a:buNone/>
            </a:pPr>
            <a:r>
              <a:rPr lang="ru-RU" sz="2600" smtClean="0">
                <a:latin typeface="Times New Roman" pitchFamily="18" charset="0"/>
                <a:cs typeface="Times New Roman" pitchFamily="18" charset="0"/>
              </a:rPr>
              <a:t>	2 место – Самодурова Анна ИХ-11</a:t>
            </a:r>
          </a:p>
          <a:p>
            <a:pPr>
              <a:buFont typeface="Arial" charset="0"/>
              <a:buNone/>
            </a:pPr>
            <a:r>
              <a:rPr lang="ru-RU" sz="2600" smtClean="0">
                <a:latin typeface="Times New Roman" pitchFamily="18" charset="0"/>
                <a:cs typeface="Times New Roman" pitchFamily="18" charset="0"/>
              </a:rPr>
              <a:t>	3 место – Сопшина Анастасия СП-21</a:t>
            </a:r>
          </a:p>
          <a:p>
            <a:pPr algn="just">
              <a:buFont typeface="Arial" charset="0"/>
              <a:buNone/>
            </a:pPr>
            <a:endParaRPr lang="ru-RU" smtClean="0">
              <a:latin typeface="Times New Roman" pitchFamily="18" charset="0"/>
              <a:cs typeface="Times New Roman" pitchFamily="18" charset="0"/>
            </a:endParaRPr>
          </a:p>
        </p:txBody>
      </p:sp>
      <p:pic>
        <p:nvPicPr>
          <p:cNvPr id="4" name="Рисунок 3" descr="IMG_20181030_132053.jpg"/>
          <p:cNvPicPr>
            <a:picLocks noChangeAspect="1"/>
          </p:cNvPicPr>
          <p:nvPr/>
        </p:nvPicPr>
        <p:blipFill>
          <a:blip r:embed="rId2"/>
          <a:stretch>
            <a:fillRect/>
          </a:stretch>
        </p:blipFill>
        <p:spPr>
          <a:xfrm>
            <a:off x="1000125" y="3929063"/>
            <a:ext cx="5429250" cy="407193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357188" y="0"/>
            <a:ext cx="6172200" cy="857250"/>
          </a:xfrm>
        </p:spPr>
        <p:txBody>
          <a:bodyPr/>
          <a:lstStyle/>
          <a:p>
            <a:pPr algn="ctr"/>
            <a:r>
              <a:rPr lang="ru-RU" smtClean="0">
                <a:latin typeface="Times New Roman" pitchFamily="18" charset="0"/>
                <a:cs typeface="Times New Roman" pitchFamily="18" charset="0"/>
              </a:rPr>
              <a:t>Открытый урок</a:t>
            </a:r>
          </a:p>
        </p:txBody>
      </p:sp>
      <p:sp>
        <p:nvSpPr>
          <p:cNvPr id="3" name="Содержимое 2"/>
          <p:cNvSpPr>
            <a:spLocks noGrp="1"/>
          </p:cNvSpPr>
          <p:nvPr>
            <p:ph idx="1"/>
          </p:nvPr>
        </p:nvSpPr>
        <p:spPr>
          <a:xfrm>
            <a:off x="-285750" y="857250"/>
            <a:ext cx="7143750" cy="8286750"/>
          </a:xfrm>
        </p:spPr>
        <p:txBody>
          <a:bodyPr/>
          <a:lstStyle/>
          <a:p>
            <a:pPr algn="just">
              <a:buFont typeface="Arial" charset="0"/>
              <a:buNone/>
              <a:defRPr/>
            </a:pPr>
            <a:r>
              <a:rPr lang="ru-RU" sz="2000" dirty="0" smtClean="0">
                <a:latin typeface="Times New Roman" pitchFamily="18" charset="0"/>
                <a:cs typeface="Times New Roman" pitchFamily="18" charset="0"/>
              </a:rPr>
              <a:t>		</a:t>
            </a:r>
            <a:r>
              <a:rPr lang="ru-RU" sz="1850" dirty="0" smtClean="0">
                <a:latin typeface="Times New Roman" pitchFamily="18" charset="0"/>
                <a:cs typeface="Times New Roman" pitchFamily="18" charset="0"/>
              </a:rPr>
              <a:t>19 октября состоялся открытый урок у преподавателя физики и математики Орловой Елены Юрьевны по дисциплине «Физика» в группе Ам-11. Тема занятия – лабораторная работа «Изучение зависимости периода колебаний нитяного маятника от длины нити». На занятии присутствовали гости: директор колледжа Викторович О.Н., зам. директора по учебной работе Новикова Е.П., преподаватели: </a:t>
            </a:r>
            <a:r>
              <a:rPr lang="ru-RU" sz="1850" dirty="0" err="1" smtClean="0">
                <a:latin typeface="Times New Roman" pitchFamily="18" charset="0"/>
                <a:cs typeface="Times New Roman" pitchFamily="18" charset="0"/>
              </a:rPr>
              <a:t>Кухтина</a:t>
            </a:r>
            <a:r>
              <a:rPr lang="ru-RU" sz="1850" dirty="0" smtClean="0">
                <a:latin typeface="Times New Roman" pitchFamily="18" charset="0"/>
                <a:cs typeface="Times New Roman" pitchFamily="18" charset="0"/>
              </a:rPr>
              <a:t> Е.В., Белякова Н.А., </a:t>
            </a:r>
            <a:r>
              <a:rPr lang="ru-RU" sz="1850" dirty="0" err="1" smtClean="0">
                <a:latin typeface="Times New Roman" pitchFamily="18" charset="0"/>
                <a:cs typeface="Times New Roman" pitchFamily="18" charset="0"/>
              </a:rPr>
              <a:t>Беберина</a:t>
            </a:r>
            <a:r>
              <a:rPr lang="ru-RU" sz="1850" dirty="0" smtClean="0">
                <a:latin typeface="Times New Roman" pitchFamily="18" charset="0"/>
                <a:cs typeface="Times New Roman" pitchFamily="18" charset="0"/>
              </a:rPr>
              <a:t> А.Д., Кукушкина Г.П., Козлова Л.Ю., </a:t>
            </a:r>
            <a:r>
              <a:rPr lang="ru-RU" sz="1850" dirty="0" err="1" smtClean="0">
                <a:latin typeface="Times New Roman" pitchFamily="18" charset="0"/>
                <a:cs typeface="Times New Roman" pitchFamily="18" charset="0"/>
              </a:rPr>
              <a:t>Чеботова</a:t>
            </a:r>
            <a:r>
              <a:rPr lang="ru-RU" sz="1850" dirty="0" smtClean="0">
                <a:latin typeface="Times New Roman" pitchFamily="18" charset="0"/>
                <a:cs typeface="Times New Roman" pitchFamily="18" charset="0"/>
              </a:rPr>
              <a:t> С.А., Емельянов С.В. </a:t>
            </a:r>
          </a:p>
          <a:p>
            <a:pPr algn="just">
              <a:buFont typeface="Arial" charset="0"/>
              <a:buNone/>
              <a:defRPr/>
            </a:pPr>
            <a:r>
              <a:rPr lang="ru-RU" sz="1850" dirty="0" smtClean="0">
                <a:latin typeface="Times New Roman" pitchFamily="18" charset="0"/>
                <a:cs typeface="Times New Roman" pitchFamily="18" charset="0"/>
              </a:rPr>
              <a:t>		Урок прошел в интересной форме: В начале занятия ребята отгадывали кроссворд, заполняли блок-схему, вставляли пропущенные слова в физические определения и подписывали физические формулы. </a:t>
            </a:r>
          </a:p>
          <a:p>
            <a:pPr algn="just">
              <a:buFont typeface="Arial" charset="0"/>
              <a:buNone/>
              <a:defRPr/>
            </a:pPr>
            <a:r>
              <a:rPr lang="ru-RU" sz="1850" dirty="0" smtClean="0">
                <a:latin typeface="Times New Roman" pitchFamily="18" charset="0"/>
                <a:cs typeface="Times New Roman" pitchFamily="18" charset="0"/>
              </a:rPr>
              <a:t>		Потом студенты выполняли </a:t>
            </a:r>
          </a:p>
          <a:p>
            <a:pPr algn="just">
              <a:buFont typeface="Arial" charset="0"/>
              <a:buNone/>
              <a:defRPr/>
            </a:pPr>
            <a:r>
              <a:rPr lang="ru-RU" sz="1850" dirty="0" smtClean="0">
                <a:latin typeface="Times New Roman" pitchFamily="18" charset="0"/>
                <a:cs typeface="Times New Roman" pitchFamily="18" charset="0"/>
              </a:rPr>
              <a:t>	саму лабораторную работу. Активно </a:t>
            </a:r>
          </a:p>
          <a:p>
            <a:pPr algn="just">
              <a:buFont typeface="Arial" charset="0"/>
              <a:buNone/>
              <a:defRPr/>
            </a:pPr>
            <a:r>
              <a:rPr lang="ru-RU" sz="1850" dirty="0" smtClean="0">
                <a:latin typeface="Times New Roman" pitchFamily="18" charset="0"/>
                <a:cs typeface="Times New Roman" pitchFamily="18" charset="0"/>
              </a:rPr>
              <a:t>	работали на уроке Зябликов Иван, </a:t>
            </a:r>
          </a:p>
          <a:p>
            <a:pPr algn="just">
              <a:buFont typeface="Arial" charset="0"/>
              <a:buNone/>
              <a:defRPr/>
            </a:pPr>
            <a:r>
              <a:rPr lang="ru-RU" sz="1850" dirty="0" smtClean="0">
                <a:latin typeface="Times New Roman" pitchFamily="18" charset="0"/>
                <a:cs typeface="Times New Roman" pitchFamily="18" charset="0"/>
              </a:rPr>
              <a:t>	Ваулин Арсений и Весов Василий. </a:t>
            </a:r>
          </a:p>
          <a:p>
            <a:pPr algn="just">
              <a:buFont typeface="Arial" charset="0"/>
              <a:buNone/>
              <a:defRPr/>
            </a:pPr>
            <a:r>
              <a:rPr lang="ru-RU" sz="1850" dirty="0" smtClean="0">
                <a:latin typeface="Times New Roman" pitchFamily="18" charset="0"/>
                <a:cs typeface="Times New Roman" pitchFamily="18" charset="0"/>
              </a:rPr>
              <a:t>	Стиль занятия был </a:t>
            </a:r>
          </a:p>
          <a:p>
            <a:pPr algn="just">
              <a:buFont typeface="Arial" charset="0"/>
              <a:buNone/>
              <a:defRPr/>
            </a:pPr>
            <a:r>
              <a:rPr lang="ru-RU" sz="1850" dirty="0" smtClean="0">
                <a:latin typeface="Times New Roman" pitchFamily="18" charset="0"/>
                <a:cs typeface="Times New Roman" pitchFamily="18" charset="0"/>
              </a:rPr>
              <a:t>	доброжелательный, </a:t>
            </a:r>
          </a:p>
          <a:p>
            <a:pPr algn="just">
              <a:buFont typeface="Arial" charset="0"/>
              <a:buNone/>
              <a:defRPr/>
            </a:pPr>
            <a:r>
              <a:rPr lang="ru-RU" sz="1850" dirty="0" smtClean="0">
                <a:latin typeface="Times New Roman" pitchFamily="18" charset="0"/>
                <a:cs typeface="Times New Roman" pitchFamily="18" charset="0"/>
              </a:rPr>
              <a:t>	создающий творческую атмосферу </a:t>
            </a:r>
          </a:p>
          <a:p>
            <a:pPr algn="just">
              <a:buFont typeface="Arial" charset="0"/>
              <a:buNone/>
              <a:defRPr/>
            </a:pPr>
            <a:r>
              <a:rPr lang="ru-RU" sz="1850" dirty="0" smtClean="0">
                <a:latin typeface="Times New Roman" pitchFamily="18" charset="0"/>
                <a:cs typeface="Times New Roman" pitchFamily="18" charset="0"/>
              </a:rPr>
              <a:t>	делового сотрудничества. </a:t>
            </a:r>
          </a:p>
          <a:p>
            <a:pPr algn="just">
              <a:buFont typeface="Arial" charset="0"/>
              <a:buNone/>
              <a:defRPr/>
            </a:pPr>
            <a:r>
              <a:rPr lang="ru-RU" sz="1850" dirty="0" smtClean="0">
                <a:latin typeface="Times New Roman" pitchFamily="18" charset="0"/>
                <a:cs typeface="Times New Roman" pitchFamily="18" charset="0"/>
              </a:rPr>
              <a:t>	Урок ребятам понравился.</a:t>
            </a:r>
            <a:endParaRPr lang="ru-RU" sz="1850" dirty="0">
              <a:latin typeface="Times New Roman" pitchFamily="18" charset="0"/>
              <a:cs typeface="Times New Roman" pitchFamily="18" charset="0"/>
            </a:endParaRPr>
          </a:p>
        </p:txBody>
      </p:sp>
      <p:pic>
        <p:nvPicPr>
          <p:cNvPr id="22531" name="Рисунок 3" descr="IMG_20181019_120504.jpg"/>
          <p:cNvPicPr>
            <a:picLocks noChangeAspect="1"/>
          </p:cNvPicPr>
          <p:nvPr/>
        </p:nvPicPr>
        <p:blipFill>
          <a:blip r:embed="rId2"/>
          <a:srcRect/>
          <a:stretch>
            <a:fillRect/>
          </a:stretch>
        </p:blipFill>
        <p:spPr bwMode="auto">
          <a:xfrm>
            <a:off x="3911600" y="4429125"/>
            <a:ext cx="2946400"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357188" y="214313"/>
            <a:ext cx="6172200" cy="1071562"/>
          </a:xfrm>
        </p:spPr>
        <p:txBody>
          <a:bodyPr/>
          <a:lstStyle/>
          <a:p>
            <a:pPr algn="ctr"/>
            <a:r>
              <a:rPr lang="ru-RU" smtClean="0">
                <a:latin typeface="Times New Roman" pitchFamily="18" charset="0"/>
                <a:cs typeface="Times New Roman" pitchFamily="18" charset="0"/>
              </a:rPr>
              <a:t>Соревнования по стрельбе</a:t>
            </a:r>
          </a:p>
        </p:txBody>
      </p:sp>
      <p:sp>
        <p:nvSpPr>
          <p:cNvPr id="23554" name="Содержимое 2"/>
          <p:cNvSpPr>
            <a:spLocks noGrp="1"/>
          </p:cNvSpPr>
          <p:nvPr>
            <p:ph idx="1"/>
          </p:nvPr>
        </p:nvSpPr>
        <p:spPr>
          <a:xfrm>
            <a:off x="0" y="1143000"/>
            <a:ext cx="6643688" cy="6605588"/>
          </a:xfrm>
        </p:spPr>
        <p:txBody>
          <a:bodyPr/>
          <a:lstStyle/>
          <a:p>
            <a:pPr algn="just">
              <a:buFont typeface="Arial" charset="0"/>
              <a:buNone/>
            </a:pPr>
            <a:r>
              <a:rPr lang="ru-RU" smtClean="0">
                <a:latin typeface="Times New Roman" pitchFamily="18" charset="0"/>
                <a:cs typeface="Times New Roman" pitchFamily="18" charset="0"/>
              </a:rPr>
              <a:t>	</a:t>
            </a:r>
            <a:r>
              <a:rPr lang="ru-RU" sz="2600" smtClean="0">
                <a:latin typeface="Times New Roman" pitchFamily="18" charset="0"/>
                <a:cs typeface="Times New Roman" pitchFamily="18" charset="0"/>
              </a:rPr>
              <a:t>	21 октября 2018 года, в спортивном Центре «Орион» состоялись соревнования по стрельбе из пневматической винтовки Спартакиады Пошехонского района. Команда колледжа заняла 2 место.</a:t>
            </a:r>
          </a:p>
        </p:txBody>
      </p:sp>
      <p:pic>
        <p:nvPicPr>
          <p:cNvPr id="4" name="Рисунок 3" descr="img_0603_-1.jpg"/>
          <p:cNvPicPr>
            <a:picLocks noChangeAspect="1"/>
          </p:cNvPicPr>
          <p:nvPr/>
        </p:nvPicPr>
        <p:blipFill>
          <a:blip r:embed="rId2"/>
          <a:stretch>
            <a:fillRect/>
          </a:stretch>
        </p:blipFill>
        <p:spPr>
          <a:xfrm>
            <a:off x="571500" y="3571875"/>
            <a:ext cx="5891213" cy="392906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342900" y="0"/>
            <a:ext cx="6172200" cy="1000125"/>
          </a:xfrm>
        </p:spPr>
        <p:txBody>
          <a:bodyPr/>
          <a:lstStyle/>
          <a:p>
            <a:pPr algn="ctr"/>
            <a:r>
              <a:rPr lang="ru-RU" smtClean="0">
                <a:latin typeface="Times New Roman" pitchFamily="18" charset="0"/>
                <a:cs typeface="Times New Roman" pitchFamily="18" charset="0"/>
              </a:rPr>
              <a:t>Семинар «Быть патриотом»</a:t>
            </a:r>
          </a:p>
        </p:txBody>
      </p:sp>
      <p:sp>
        <p:nvSpPr>
          <p:cNvPr id="24578" name="Содержимое 2"/>
          <p:cNvSpPr>
            <a:spLocks noGrp="1"/>
          </p:cNvSpPr>
          <p:nvPr>
            <p:ph idx="1"/>
          </p:nvPr>
        </p:nvSpPr>
        <p:spPr>
          <a:xfrm>
            <a:off x="0" y="785813"/>
            <a:ext cx="6858000" cy="6962775"/>
          </a:xfrm>
        </p:spPr>
        <p:txBody>
          <a:bodyPr/>
          <a:lstStyle/>
          <a:p>
            <a:pPr algn="just">
              <a:buFont typeface="Arial" charset="0"/>
              <a:buNone/>
            </a:pPr>
            <a:r>
              <a:rPr lang="ru-RU" sz="2400" smtClean="0">
                <a:latin typeface="Times New Roman" pitchFamily="18" charset="0"/>
                <a:cs typeface="Times New Roman" pitchFamily="18" charset="0"/>
              </a:rPr>
              <a:t>		</a:t>
            </a:r>
            <a:r>
              <a:rPr lang="ru-RU" sz="2000" smtClean="0">
                <a:latin typeface="Times New Roman" pitchFamily="18" charset="0"/>
                <a:cs typeface="Times New Roman" pitchFamily="18" charset="0"/>
              </a:rPr>
              <a:t>24 октября в колледже прошел семинар «Быть патриотом». Организатор ФГБОУ ВО «Ярославская государственная сельскохозяйственная академия». Семинар проходил в рамках проекта «Патриоты нашего времени», реализуемого при поддержке Федерального агентства по делам молодежи. Мероприятие проводили специалисты АНО «Витязь» (г.Рыбинск). В работе семинара приняли участие студенты групп О-31, ДО-31, ДО-21, Э-21, АМ-21.</a:t>
            </a:r>
          </a:p>
          <a:p>
            <a:pPr algn="just">
              <a:buFont typeface="Arial" charset="0"/>
              <a:buNone/>
            </a:pPr>
            <a:r>
              <a:rPr lang="ru-RU" sz="2000" smtClean="0">
                <a:latin typeface="Times New Roman" pitchFamily="18" charset="0"/>
                <a:cs typeface="Times New Roman" pitchFamily="18" charset="0"/>
              </a:rPr>
              <a:t>		Активно принимали участие в работе семинара следующие студенты:</a:t>
            </a:r>
          </a:p>
          <a:p>
            <a:pPr algn="just">
              <a:buFont typeface="Arial" charset="0"/>
              <a:buNone/>
            </a:pPr>
            <a:r>
              <a:rPr lang="ru-RU" sz="2000" smtClean="0">
                <a:latin typeface="Times New Roman" pitchFamily="18" charset="0"/>
                <a:cs typeface="Times New Roman" pitchFamily="18" charset="0"/>
              </a:rPr>
              <a:t>	Игнашов Евгений (группа О-31)</a:t>
            </a:r>
          </a:p>
          <a:p>
            <a:pPr algn="just">
              <a:buFont typeface="Arial" charset="0"/>
              <a:buNone/>
            </a:pPr>
            <a:r>
              <a:rPr lang="ru-RU" sz="2000" smtClean="0">
                <a:latin typeface="Times New Roman" pitchFamily="18" charset="0"/>
                <a:cs typeface="Times New Roman" pitchFamily="18" charset="0"/>
              </a:rPr>
              <a:t>	Зиновьев Дмитрий (группа О-31)</a:t>
            </a:r>
          </a:p>
          <a:p>
            <a:pPr algn="just">
              <a:buFont typeface="Arial" charset="0"/>
              <a:buNone/>
            </a:pPr>
            <a:r>
              <a:rPr lang="ru-RU" sz="2000" smtClean="0">
                <a:latin typeface="Times New Roman" pitchFamily="18" charset="0"/>
                <a:cs typeface="Times New Roman" pitchFamily="18" charset="0"/>
              </a:rPr>
              <a:t>	Грибкова Евгения (группа ДО-31) и</a:t>
            </a:r>
          </a:p>
          <a:p>
            <a:pPr algn="just">
              <a:buFont typeface="Arial" charset="0"/>
              <a:buNone/>
            </a:pPr>
            <a:r>
              <a:rPr lang="ru-RU" sz="2000" smtClean="0">
                <a:latin typeface="Times New Roman" pitchFamily="18" charset="0"/>
                <a:cs typeface="Times New Roman" pitchFamily="18" charset="0"/>
              </a:rPr>
              <a:t>	Сопшина Анастасия (группа СП-21).</a:t>
            </a:r>
          </a:p>
          <a:p>
            <a:pPr algn="just">
              <a:buFont typeface="Arial" charset="0"/>
              <a:buNone/>
            </a:pPr>
            <a:r>
              <a:rPr lang="ru-RU" sz="2000" smtClean="0">
                <a:latin typeface="Times New Roman" pitchFamily="18" charset="0"/>
                <a:cs typeface="Times New Roman" pitchFamily="18" charset="0"/>
              </a:rPr>
              <a:t>		</a:t>
            </a:r>
          </a:p>
        </p:txBody>
      </p:sp>
      <p:pic>
        <p:nvPicPr>
          <p:cNvPr id="4" name="Рисунок 3" descr="yvH5zlKDG3s.jpg"/>
          <p:cNvPicPr>
            <a:picLocks noChangeAspect="1"/>
          </p:cNvPicPr>
          <p:nvPr/>
        </p:nvPicPr>
        <p:blipFill>
          <a:blip r:embed="rId2"/>
          <a:stretch>
            <a:fillRect/>
          </a:stretch>
        </p:blipFill>
        <p:spPr>
          <a:xfrm>
            <a:off x="1357313" y="5786438"/>
            <a:ext cx="4929187" cy="32146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1">
  <a:themeElements>
    <a:clrScheme name="2_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1">
      <a:majorFont>
        <a:latin typeface="Calibri"/>
        <a:ea typeface="宋体"/>
        <a:cs typeface="宋体"/>
      </a:majorFont>
      <a:minorFont>
        <a:latin typeface="Calibri"/>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a:cs typeface="宋体"/>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a:cs typeface="宋体"/>
          </a:defRPr>
        </a:defPPr>
      </a:lstStyle>
    </a:lnDef>
  </a:objectDefaults>
  <a:extraClrSchemeLst>
    <a:extraClrScheme>
      <a:clrScheme name="2_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1654</TotalTime>
  <Words>333</Words>
  <Application>Microsoft Office PowerPoint</Application>
  <PresentationFormat>Экран (4:3)</PresentationFormat>
  <Paragraphs>69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2_1</vt:lpstr>
      <vt:lpstr>  Информационное издание    ПОЗИТИВ</vt:lpstr>
      <vt:lpstr> </vt:lpstr>
      <vt:lpstr>Исторический экскурс «Что такое комсомол?»</vt:lpstr>
      <vt:lpstr> Исторический экскурс «Что такое комсомол?»</vt:lpstr>
      <vt:lpstr>Новости спорта</vt:lpstr>
      <vt:lpstr> Новости спорта</vt:lpstr>
      <vt:lpstr>Открытый урок</vt:lpstr>
      <vt:lpstr>Соревнования по стрельбе</vt:lpstr>
      <vt:lpstr>Семинар «Быть патриотом»</vt:lpstr>
      <vt:lpstr>Работа семинара состояла из нескольких блоков</vt:lpstr>
      <vt:lpstr>Знакомство с колледжем</vt:lpstr>
      <vt:lpstr>Знакомство с колледжем</vt:lpstr>
      <vt:lpstr>Участник конкурса «Лучший волонтер Пошехонского района»</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Entertainment          in Mathematics</dc:title>
  <dc:subject>Education PowerPoint Template</dc:subject>
  <dc:creator>Admin</dc:creator>
  <cp:keywords>Education PowerPoint Template</cp:keywords>
  <dc:description>Copyright © Wondershare Software Co., Ltd. All Rights Reserved.</dc:description>
  <cp:lastModifiedBy>Admin</cp:lastModifiedBy>
  <cp:revision>181</cp:revision>
  <dcterms:created xsi:type="dcterms:W3CDTF">2010-02-18T18:31:57Z</dcterms:created>
  <dcterms:modified xsi:type="dcterms:W3CDTF">2018-11-02T12:52:34Z</dcterms:modified>
  <cp:category>Education</cp:category>
</cp:coreProperties>
</file>