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57" r:id="rId4"/>
    <p:sldId id="261" r:id="rId5"/>
    <p:sldId id="278" r:id="rId6"/>
    <p:sldId id="277" r:id="rId7"/>
    <p:sldId id="280" r:id="rId8"/>
    <p:sldId id="281" r:id="rId9"/>
    <p:sldId id="282" r:id="rId10"/>
    <p:sldId id="283" r:id="rId11"/>
    <p:sldId id="260" r:id="rId12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516" y="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9145F2C4-B779-4106-9C42-55271F7BC51B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27062B4-673A-43E0-8FCB-CDF86A4D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7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60660C65-F27C-48CB-AB3A-9C621AFF79D4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1A92C91-EAF1-495C-AAD9-23921A353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541E8-535F-4339-9558-56BC95BD6D8F}" type="slidenum">
              <a:rPr lang="ru-RU">
                <a:latin typeface="Arial" charset="0"/>
                <a:ea typeface="宋体"/>
                <a:cs typeface="宋体"/>
              </a:rPr>
              <a:pPr/>
              <a:t>1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12543F-DECA-4B9C-8F61-667DAF5650E8}" type="slidenum">
              <a:rPr lang="ru-RU">
                <a:latin typeface="Arial" charset="0"/>
                <a:ea typeface="宋体"/>
                <a:cs typeface="宋体"/>
              </a:rPr>
              <a:pPr/>
              <a:t>2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C445A-4B4A-45BE-A66E-6209AA5C28F9}" type="slidenum">
              <a:rPr lang="ru-RU">
                <a:latin typeface="Arial" charset="0"/>
                <a:ea typeface="宋体"/>
                <a:cs typeface="宋体"/>
              </a:rPr>
              <a:pPr/>
              <a:t>3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81E005-5967-446D-B509-11F3A146AD9E}" type="slidenum">
              <a:rPr lang="ru-RU">
                <a:latin typeface="Arial" charset="0"/>
                <a:ea typeface="宋体"/>
                <a:cs typeface="宋体"/>
              </a:rPr>
              <a:pPr/>
              <a:t>4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34D86F-7924-4E56-BE74-E47406460F56}" type="slidenum">
              <a:rPr lang="ru-RU">
                <a:latin typeface="Arial" charset="0"/>
                <a:ea typeface="宋体"/>
                <a:cs typeface="宋体"/>
              </a:rPr>
              <a:pPr/>
              <a:t>5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5CCD8-FD89-4ECD-BCC0-8CEE8F7B659C}" type="slidenum">
              <a:rPr lang="ru-RU">
                <a:latin typeface="Arial" charset="0"/>
                <a:ea typeface="宋体"/>
                <a:cs typeface="宋体"/>
              </a:rPr>
              <a:pPr/>
              <a:t>6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26071-F7F3-425F-BB12-BA2EA72F9126}" type="slidenum">
              <a:rPr lang="ru-RU">
                <a:latin typeface="Arial" charset="0"/>
                <a:ea typeface="宋体"/>
                <a:cs typeface="宋体"/>
              </a:rPr>
              <a:pPr/>
              <a:t>11</a:t>
            </a:fld>
            <a:endParaRPr lang="ru-RU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4175" y="8650288"/>
            <a:ext cx="3551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Copyright © </a:t>
            </a:r>
            <a:r>
              <a:rPr lang="en-US" dirty="0" err="1">
                <a:latin typeface="+mn-lt"/>
                <a:ea typeface="+mn-ea"/>
                <a:cs typeface="+mn-cs"/>
              </a:rPr>
              <a:t>Wondershare</a:t>
            </a:r>
            <a:r>
              <a:rPr lang="en-US" dirty="0">
                <a:latin typeface="+mn-lt"/>
                <a:ea typeface="+mn-ea"/>
                <a:cs typeface="+mn-cs"/>
              </a:rPr>
              <a:t> Software</a:t>
            </a:r>
            <a:endParaRPr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0620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4175" y="8650288"/>
            <a:ext cx="3551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Copyright © </a:t>
            </a:r>
            <a:r>
              <a:rPr lang="en-US" dirty="0" err="1">
                <a:latin typeface="+mn-lt"/>
                <a:ea typeface="+mn-ea"/>
                <a:cs typeface="+mn-cs"/>
              </a:rPr>
              <a:t>Wondershare</a:t>
            </a:r>
            <a:r>
              <a:rPr lang="en-US" dirty="0">
                <a:latin typeface="+mn-lt"/>
                <a:ea typeface="+mn-ea"/>
                <a:cs typeface="+mn-cs"/>
              </a:rPr>
              <a:t> Software</a:t>
            </a:r>
            <a:endParaRPr lang="zh-CN" altLang="en-US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宋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  <a:cs typeface="宋体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+mj-cs"/>
              </a:rPr>
              <a:t/>
            </a:r>
            <a:br>
              <a:rPr lang="ru-RU" dirty="0" smtClean="0">
                <a:cs typeface="+mj-cs"/>
              </a:rPr>
            </a:br>
            <a:r>
              <a:rPr lang="ru-RU" i="1" dirty="0" smtClean="0">
                <a:cs typeface="+mj-cs"/>
              </a:rPr>
              <a:t/>
            </a:r>
            <a:br>
              <a:rPr lang="ru-RU" i="1" dirty="0" smtClean="0">
                <a:cs typeface="+mj-cs"/>
              </a:rPr>
            </a:br>
            <a:r>
              <a:rPr lang="ru-RU" sz="4000" dirty="0" smtClean="0">
                <a:cs typeface="+mj-cs"/>
              </a:rPr>
              <a:t>Информационное</a:t>
            </a:r>
            <a:br>
              <a:rPr lang="ru-RU" sz="4000" dirty="0" smtClean="0">
                <a:cs typeface="+mj-cs"/>
              </a:rPr>
            </a:br>
            <a:r>
              <a:rPr lang="ru-RU" sz="4000" dirty="0" smtClean="0">
                <a:cs typeface="+mj-cs"/>
              </a:rPr>
              <a:t>издание </a:t>
            </a:r>
            <a:br>
              <a:rPr lang="ru-RU" sz="4000" dirty="0" smtClean="0">
                <a:cs typeface="+mj-cs"/>
              </a:rPr>
            </a:br>
            <a:r>
              <a:rPr lang="ru-RU" sz="4000" dirty="0" smtClean="0">
                <a:cs typeface="+mj-cs"/>
              </a:rPr>
              <a:t/>
            </a:r>
            <a:br>
              <a:rPr lang="ru-RU" sz="4000" dirty="0" smtClean="0">
                <a:cs typeface="+mj-cs"/>
              </a:rPr>
            </a:br>
            <a:r>
              <a:rPr lang="ru-RU" sz="4000" i="1" dirty="0" smtClean="0">
                <a:cs typeface="+mj-cs"/>
              </a:rPr>
              <a:t> ПОЗИТИВ</a:t>
            </a:r>
            <a:endParaRPr sz="4000" dirty="0"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8306" y="7956376"/>
            <a:ext cx="5329237" cy="85725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Выпуск №25. сентябрь 2017 г.</a:t>
            </a:r>
            <a:endParaRPr dirty="0"/>
          </a:p>
        </p:txBody>
      </p:sp>
      <p:sp>
        <p:nvSpPr>
          <p:cNvPr id="6147" name="副标题 2"/>
          <p:cNvSpPr txBox="1">
            <a:spLocks/>
          </p:cNvSpPr>
          <p:nvPr/>
        </p:nvSpPr>
        <p:spPr bwMode="auto">
          <a:xfrm>
            <a:off x="44450" y="5580063"/>
            <a:ext cx="3671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en-US" sz="2400" dirty="0">
                <a:solidFill>
                  <a:srgbClr val="3B3721"/>
                </a:solidFill>
                <a:latin typeface="Calibri" pitchFamily="34" charset="0"/>
              </a:rPr>
              <a:t>Пошехонский</a:t>
            </a:r>
          </a:p>
          <a:p>
            <a:pPr algn="ctr">
              <a:buFont typeface="Arial" charset="0"/>
              <a:buNone/>
            </a:pPr>
            <a:r>
              <a:rPr lang="ru-RU" altLang="en-US" sz="2400" dirty="0">
                <a:solidFill>
                  <a:srgbClr val="3B3721"/>
                </a:solidFill>
                <a:latin typeface="Calibri" pitchFamily="34" charset="0"/>
              </a:rPr>
              <a:t>а</a:t>
            </a:r>
            <a:r>
              <a:rPr lang="ru-RU" altLang="en-US" sz="2400" dirty="0" smtClean="0">
                <a:solidFill>
                  <a:srgbClr val="3B3721"/>
                </a:solidFill>
                <a:latin typeface="Calibri" pitchFamily="34" charset="0"/>
              </a:rPr>
              <a:t>грарно-политехнический </a:t>
            </a:r>
            <a:r>
              <a:rPr lang="ru-RU" altLang="en-US" sz="2400" dirty="0">
                <a:solidFill>
                  <a:srgbClr val="3B3721"/>
                </a:solidFill>
                <a:latin typeface="Calibri" pitchFamily="34" charset="0"/>
              </a:rPr>
              <a:t>колледж</a:t>
            </a:r>
          </a:p>
          <a:p>
            <a:pPr algn="ctr">
              <a:buFont typeface="Arial" charset="0"/>
              <a:buNone/>
            </a:pPr>
            <a:endParaRPr lang="ru-RU" altLang="en-US" sz="2800" dirty="0">
              <a:solidFill>
                <a:srgbClr val="3B3721"/>
              </a:solidFill>
              <a:latin typeface="Calibri" pitchFamily="34" charset="0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06375"/>
            <a:ext cx="14208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>
              <a:cs typeface="+mj-cs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/>
            </a:endParaRPr>
          </a:p>
        </p:txBody>
      </p:sp>
      <p:pic>
        <p:nvPicPr>
          <p:cNvPr id="21507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763713"/>
            <a:ext cx="58864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32656" y="395536"/>
            <a:ext cx="6165304" cy="82809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cs typeface="+mj-cs"/>
              </a:rPr>
              <a:t>Главный редактор: Туркина Ирина Юрьевна</a:t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Дизайнер – верстальщик : Гаркалов Андрей Анатольевич </a:t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>Тираж 200  экземпляров</a:t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>Издательство - </a:t>
            </a:r>
            <a:r>
              <a:rPr lang="ru-RU" sz="1600" dirty="0">
                <a:effectLst/>
                <a:cs typeface="+mj-cs"/>
              </a:rPr>
              <a:t>Пошехонский аграрно-политехнический колледж</a:t>
            </a:r>
            <a:r>
              <a:rPr lang="ru-RU" sz="1800" dirty="0" smtClean="0">
                <a:cs typeface="+mj-cs"/>
              </a:rPr>
              <a:t> ©</a:t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152850 Ярославская область,</a:t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г. Пошехонье, ул. Советская, д.25</a:t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тел. (факс) (8-48546 ) 2-12-07</a:t>
            </a:r>
            <a:br>
              <a:rPr lang="ru-RU" sz="1800" dirty="0" smtClean="0">
                <a:cs typeface="+mj-cs"/>
              </a:rPr>
            </a:br>
            <a:r>
              <a:rPr lang="en-US" sz="1800" dirty="0" smtClean="0">
                <a:cs typeface="+mj-cs"/>
              </a:rPr>
              <a:t>e-mail</a:t>
            </a:r>
            <a:r>
              <a:rPr lang="ru-RU" sz="1800" dirty="0" smtClean="0">
                <a:cs typeface="+mj-cs"/>
              </a:rPr>
              <a:t>: </a:t>
            </a:r>
            <a:r>
              <a:rPr lang="en-US" sz="1800" dirty="0" smtClean="0">
                <a:cs typeface="+mj-cs"/>
                <a:hlinkClick r:id="rId3"/>
              </a:rPr>
              <a:t>pshk_dir@mail.ru</a:t>
            </a:r>
            <a:r>
              <a:rPr lang="en-US" sz="1800" dirty="0" smtClean="0">
                <a:cs typeface="+mj-cs"/>
              </a:rPr>
              <a:t/>
            </a:r>
            <a:br>
              <a:rPr lang="en-US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сайт: </a:t>
            </a:r>
            <a:r>
              <a:rPr lang="en-US" sz="1800" dirty="0">
                <a:cs typeface="+mj-cs"/>
                <a:hlinkClick r:id="rId4"/>
              </a:rPr>
              <a:t>http://</a:t>
            </a:r>
            <a:r>
              <a:rPr lang="en-US" sz="1800" dirty="0" smtClean="0">
                <a:cs typeface="+mj-cs"/>
                <a:hlinkClick r:id="rId4"/>
              </a:rPr>
              <a:t>selhoztehn-posh.edu.yar.ru</a:t>
            </a: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>группа в ВК: </a:t>
            </a:r>
            <a:r>
              <a:rPr lang="en-US" sz="1800" dirty="0" smtClean="0">
                <a:cs typeface="+mj-cs"/>
                <a:hlinkClick r:id="rId5"/>
              </a:rPr>
              <a:t>https</a:t>
            </a:r>
            <a:r>
              <a:rPr lang="en-US" sz="1800" dirty="0">
                <a:cs typeface="+mj-cs"/>
                <a:hlinkClick r:id="rId5"/>
              </a:rPr>
              <a:t>://</a:t>
            </a:r>
            <a:r>
              <a:rPr lang="en-US" sz="1800" dirty="0" smtClean="0">
                <a:cs typeface="+mj-cs"/>
                <a:hlinkClick r:id="rId5"/>
              </a:rPr>
              <a:t>vk.com/public55880230</a:t>
            </a: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>
                <a:cs typeface="+mj-cs"/>
              </a:rPr>
              <a:t/>
            </a:r>
            <a:br>
              <a:rPr lang="ru-RU" sz="1800" dirty="0">
                <a:cs typeface="+mj-cs"/>
              </a:rPr>
            </a:br>
            <a:r>
              <a:rPr lang="ru-RU" sz="1800" dirty="0" smtClean="0">
                <a:cs typeface="+mj-cs"/>
              </a:rPr>
              <a:t/>
            </a:r>
            <a:br>
              <a:rPr lang="ru-RU" sz="1800" dirty="0" smtClean="0">
                <a:cs typeface="+mj-cs"/>
              </a:rPr>
            </a:br>
            <a:r>
              <a:rPr lang="ru-RU" sz="1800" dirty="0" smtClean="0">
                <a:effectLst/>
                <a:cs typeface="+mj-cs"/>
              </a:rPr>
              <a:t>Газета </a:t>
            </a:r>
            <a:r>
              <a:rPr lang="ru-RU" sz="1800" dirty="0">
                <a:effectLst/>
                <a:cs typeface="+mj-cs"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sz="1800" dirty="0">
                <a:effectLst/>
                <a:cs typeface="+mj-cs"/>
              </a:rPr>
            </a:br>
            <a:endParaRPr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876" y="251520"/>
            <a:ext cx="6172200" cy="6011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>
                <a:effectLst/>
                <a:cs typeface="+mj-cs"/>
              </a:rPr>
              <a:t>"Пошехонье-Агро</a:t>
            </a:r>
            <a:r>
              <a:rPr lang="ru-RU" smtClean="0">
                <a:effectLst/>
                <a:cs typeface="+mj-cs"/>
              </a:rPr>
              <a:t>"</a:t>
            </a:r>
            <a:endParaRPr lang="ru-RU">
              <a:effectLst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275" y="1331913"/>
            <a:ext cx="583247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+mj-lt"/>
                <a:ea typeface="宋体" pitchFamily="2" charset="-122"/>
                <a:cs typeface="+mn-cs"/>
              </a:rPr>
              <a:t>Наш колледж стал победителем на сельскохозяйственной ярмарке-выставке "Пошехонье-Агро", которая проходила 6 сентября 2017 г.</a:t>
            </a:r>
            <a:br>
              <a:rPr lang="ru-RU" dirty="0">
                <a:latin typeface="+mj-lt"/>
                <a:ea typeface="宋体" pitchFamily="2" charset="-122"/>
                <a:cs typeface="+mn-cs"/>
              </a:rPr>
            </a:br>
            <a:r>
              <a:rPr lang="ru-RU" dirty="0">
                <a:latin typeface="+mj-lt"/>
                <a:ea typeface="宋体" pitchFamily="2" charset="-122"/>
                <a:cs typeface="+mn-cs"/>
              </a:rPr>
              <a:t>Татьяна Борисовна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Круду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и Галина Павловна  Кукушкина организовали сбор экспонатов. Мы очень старались, чтобы экспозиция по праву получила всеобщее признание. К сожалению, далеко не все преподаватели и студенты приняли в ней участие.</a:t>
            </a:r>
          </a:p>
          <a:p>
            <a:pPr algn="r">
              <a:defRPr/>
            </a:pPr>
            <a:r>
              <a:rPr lang="ru-RU" dirty="0">
                <a:latin typeface="+mj-lt"/>
                <a:ea typeface="宋体" pitchFamily="2" charset="-122"/>
                <a:cs typeface="+mn-cs"/>
              </a:rPr>
              <a:t>Бабаев </a:t>
            </a:r>
            <a:r>
              <a:rPr lang="ru-RU" dirty="0" smtClean="0">
                <a:latin typeface="+mj-lt"/>
                <a:ea typeface="宋体" pitchFamily="2" charset="-122"/>
                <a:cs typeface="+mn-cs"/>
              </a:rPr>
              <a:t>Владислав 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и Соколова Алена.</a:t>
            </a:r>
          </a:p>
        </p:txBody>
      </p:sp>
      <p:pic>
        <p:nvPicPr>
          <p:cNvPr id="8195" name="Рисунок 1" descr="http://selhoztehn-posh.edu.yar.ru/_news_/429-0j5nz3ir00_w300_h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4165600"/>
            <a:ext cx="33845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13" y="1258888"/>
            <a:ext cx="5976937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+mj-lt"/>
                <a:ea typeface="宋体" pitchFamily="2" charset="-122"/>
                <a:cs typeface="+mn-cs"/>
              </a:rPr>
              <a:t>04.09.2017 г. в общежитии колледжа состоялось первое собрание. Обсуждали план на новый учебный год, первокурсники знакомились с правилами проживания в общежитии. Комендант Чуркина Лариса Анатольевна и воспитатель Тихвинская Марина Валентиновна подробно рассказывали первокурсникам о правилах проживания в общежитии, выбирали совет общежития.</a:t>
            </a:r>
          </a:p>
          <a:p>
            <a:pPr algn="r">
              <a:defRPr/>
            </a:pPr>
            <a:r>
              <a:rPr lang="ru-RU" dirty="0" err="1">
                <a:latin typeface="+mj-lt"/>
                <a:ea typeface="宋体" pitchFamily="2" charset="-122"/>
                <a:cs typeface="+mn-cs"/>
              </a:rPr>
              <a:t>Грибкова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Евгения.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51520"/>
            <a:ext cx="6172200" cy="6011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ffectLst/>
                <a:cs typeface="+mj-cs"/>
              </a:rPr>
              <a:t>«Собрание в общежитии"</a:t>
            </a:r>
            <a:endParaRPr lang="ru-RU" dirty="0">
              <a:effectLst/>
              <a:cs typeface="+mj-cs"/>
            </a:endParaRPr>
          </a:p>
        </p:txBody>
      </p:sp>
      <p:pic>
        <p:nvPicPr>
          <p:cNvPr id="10243" name="Рисунок 17" descr="http://selhoztehn-posh.edu.yar.ru/_news_/427dzzobli6yay_w300_h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3844925"/>
            <a:ext cx="554513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рямоугольник 4"/>
          <p:cNvSpPr>
            <a:spLocks noChangeArrowheads="1"/>
          </p:cNvSpPr>
          <p:nvPr/>
        </p:nvSpPr>
        <p:spPr bwMode="auto">
          <a:xfrm>
            <a:off x="560388" y="1187450"/>
            <a:ext cx="59055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338" y="1403350"/>
            <a:ext cx="6121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+mj-lt"/>
                <a:ea typeface="宋体" pitchFamily="2" charset="-122"/>
                <a:cs typeface="+mn-cs"/>
              </a:rPr>
              <a:t>18 сентября 2017 года начался IV региональный чемпионат «Молодые профессионалы» (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World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Skills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Russia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) . База Рыбинского лесотехнического колледжа уже 3-й раз принимает на своей базе конкурсантов по компетенции "Ландшафтный дизайн". С 18 по 22 сентября на базе ГПОУ ЯО Рыбинский лесотехнический колледж прошел Региональный чемпионат «Молодые профессионалы» (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WorldSkills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Russia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) по компетенции «Ландшафтный дизайн».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323528"/>
            <a:ext cx="6172200" cy="601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>
                <a:effectLst/>
                <a:cs typeface="+mj-cs"/>
              </a:rPr>
              <a:t> IV региональный чемпионат "Молодые профессионалы"</a:t>
            </a:r>
          </a:p>
        </p:txBody>
      </p:sp>
      <p:pic>
        <p:nvPicPr>
          <p:cNvPr id="12292" name="Рисунок 13" descr="http://selhoztehn-posh.edu.yar.ru/_news_/433n4patm7168e_w300_h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4265613"/>
            <a:ext cx="57515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1258888"/>
            <a:ext cx="59055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+mj-lt"/>
                <a:ea typeface="宋体" pitchFamily="2" charset="-122"/>
                <a:cs typeface="+mn-cs"/>
              </a:rPr>
              <a:t>На конкурсной площадке встретились  команды из ГПОУ ЯО Рыбинского лесотехнического колледжа, ГПОУ ЯО Пошехонского аграрно-политехнического колледжа , ГПОУ ЯО Великосельского аграрного колледжа,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ЯрГУ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имени П. Г. Демидова, Университетского колледжа. На чемпионате  работали независимые эксперты из Санкт-Петербурга, Калининграда и представители работодателя (г. Рыбинск).Прозвучал Гимн WSR в исполнении студентки 3 курса Федоровой Галины, и директор колледжа Шаров В.Н. объявил открытие чемпионата. Независимые эксперты Григорович Т.В. (С-Петербург) и Евдокимова М.А. (Калининград) обратили внимание на развитие движения WSR в регионах, пожелали всем участникам удачи и хороших погодных условий. Затем были представлены участники и эксперты и начался отсчет конкурсных дней. В 1-й конкурсный день регионального чемпионата "Молодые профессионалы" (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WorldSkills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Russia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) команды выполняли изготовление деревянного помоста, в работе использовали электроинструменты: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электролобзик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, шлифовальную машину и </a:t>
            </a:r>
            <a:r>
              <a:rPr lang="ru-RU" dirty="0" err="1">
                <a:latin typeface="+mj-lt"/>
                <a:ea typeface="宋体" pitchFamily="2" charset="-122"/>
                <a:cs typeface="+mn-cs"/>
              </a:rPr>
              <a:t>шуруповерт</a:t>
            </a:r>
            <a:r>
              <a:rPr lang="ru-RU" dirty="0">
                <a:latin typeface="+mj-lt"/>
                <a:ea typeface="宋体" pitchFamily="2" charset="-122"/>
                <a:cs typeface="+mn-cs"/>
              </a:rPr>
              <a:t>. В завершение рабочего дня выполнялась разметка рабочей площадки.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905" y="1259632"/>
            <a:ext cx="6453187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В 1-й конкурсный день регионального чемпионата "Молодые профессионалы" (</a:t>
            </a:r>
            <a:r>
              <a:rPr lang="ru-RU" dirty="0" err="1">
                <a:latin typeface="Calibri" pitchFamily="34" charset="0"/>
              </a:rPr>
              <a:t>WorldSkills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Russia</a:t>
            </a:r>
            <a:r>
              <a:rPr lang="ru-RU" dirty="0">
                <a:latin typeface="Calibri" pitchFamily="34" charset="0"/>
              </a:rPr>
              <a:t>) команды выполняли изготовление деревянного помоста, в работе использовали электроинструменты: </a:t>
            </a:r>
            <a:r>
              <a:rPr lang="ru-RU" dirty="0" err="1">
                <a:latin typeface="Calibri" pitchFamily="34" charset="0"/>
              </a:rPr>
              <a:t>электролобзик</a:t>
            </a:r>
            <a:r>
              <a:rPr lang="ru-RU" dirty="0">
                <a:latin typeface="Calibri" pitchFamily="34" charset="0"/>
              </a:rPr>
              <a:t>, шлифовальную машину и </a:t>
            </a:r>
            <a:r>
              <a:rPr lang="ru-RU" dirty="0" err="1">
                <a:latin typeface="Calibri" pitchFamily="34" charset="0"/>
              </a:rPr>
              <a:t>шуруповерт</a:t>
            </a:r>
            <a:r>
              <a:rPr lang="ru-RU" dirty="0">
                <a:latin typeface="Calibri" pitchFamily="34" charset="0"/>
              </a:rPr>
              <a:t>. В завершение рабочего дня выполнялась разметка рабочей площадки. 2-й конкурсный день регионального чемпионата "Молодые профессионалы" (</a:t>
            </a:r>
            <a:r>
              <a:rPr lang="ru-RU" dirty="0" err="1">
                <a:latin typeface="Calibri" pitchFamily="34" charset="0"/>
              </a:rPr>
              <a:t>WorldSkills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Russia</a:t>
            </a:r>
            <a:r>
              <a:rPr lang="ru-RU" dirty="0">
                <a:latin typeface="Calibri" pitchFamily="34" charset="0"/>
              </a:rPr>
              <a:t>) по компетенции "Ландшафтный дизайн" порадовал хорошей погодой. В этот день  команды выполнили подпорные стенки из природного камня и кирпича «</a:t>
            </a:r>
            <a:r>
              <a:rPr lang="ru-RU" dirty="0" err="1">
                <a:latin typeface="Calibri" pitchFamily="34" charset="0"/>
              </a:rPr>
              <a:t>Лего</a:t>
            </a:r>
            <a:r>
              <a:rPr lang="ru-RU" dirty="0">
                <a:latin typeface="Calibri" pitchFamily="34" charset="0"/>
              </a:rPr>
              <a:t>". В работе они умело пользовались лазерным уровнем и нивелиром.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А 20- </a:t>
            </a:r>
            <a:r>
              <a:rPr lang="ru-RU" dirty="0" err="1">
                <a:latin typeface="Calibri" pitchFamily="34" charset="0"/>
              </a:rPr>
              <a:t>го</a:t>
            </a:r>
            <a:r>
              <a:rPr lang="ru-RU" dirty="0">
                <a:latin typeface="Calibri" pitchFamily="34" charset="0"/>
              </a:rPr>
              <a:t> , в последний конкурсный день,  ребятам надо было завершить мощение брусчаткой и выполнить озеленение. </a:t>
            </a:r>
          </a:p>
          <a:p>
            <a:pPr algn="just"/>
            <a:r>
              <a:rPr lang="ru-RU" dirty="0">
                <a:latin typeface="Calibri" pitchFamily="34" charset="0"/>
              </a:rPr>
              <a:t>Я выступала на этом конкурсе. Что и говорить, конечно, было страшно, но, как говорится, глаза боятся, а руки делают. Мы в целом успешно справились с поставленной задачей. Хотя замечания, конечно, были</a:t>
            </a:r>
            <a:r>
              <a:rPr lang="ru-RU" dirty="0" smtClean="0">
                <a:latin typeface="Calibri" pitchFamily="34" charset="0"/>
              </a:rPr>
              <a:t>. Я </a:t>
            </a:r>
            <a:r>
              <a:rPr lang="ru-RU" dirty="0">
                <a:latin typeface="Calibri" pitchFamily="34" charset="0"/>
              </a:rPr>
              <a:t>первокурсница, можно сказать, только начала учиться, и такой серьезный конкурс! Даже наших преподавателей иной раз бросало в дрожь. Очень строгие были эксперты. Хочется, чтобы у нас в колледже был все время полигон для тренировок такого рода. Я довольна своими   успехами, и хочу сказать всем:                                                                                           «Участвуйте в таких соревнованиях. Поверьте, это не страшно</a:t>
            </a:r>
            <a:r>
              <a:rPr lang="ru-RU" dirty="0" smtClean="0">
                <a:latin typeface="Calibri" pitchFamily="34" charset="0"/>
              </a:rPr>
              <a:t>.»</a:t>
            </a:r>
          </a:p>
          <a:p>
            <a:pPr algn="just"/>
            <a:endParaRPr lang="ru-RU" dirty="0" smtClean="0">
              <a:latin typeface="Calibri" pitchFamily="34" charset="0"/>
            </a:endParaRPr>
          </a:p>
          <a:p>
            <a:pPr algn="r"/>
            <a:r>
              <a:rPr lang="ru-RU" dirty="0" err="1" smtClean="0">
                <a:latin typeface="Calibri" pitchFamily="34" charset="0"/>
              </a:rPr>
              <a:t>Сопшина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Анастасия.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>
              <a:cs typeface="+mj-cs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/>
            </a:endParaRPr>
          </a:p>
        </p:txBody>
      </p:sp>
      <p:pic>
        <p:nvPicPr>
          <p:cNvPr id="18435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2124075"/>
            <a:ext cx="58864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>
              <a:cs typeface="+mj-cs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/>
            </a:endParaRPr>
          </a:p>
        </p:txBody>
      </p:sp>
      <p:pic>
        <p:nvPicPr>
          <p:cNvPr id="19459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92275"/>
            <a:ext cx="58864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>
              <a:cs typeface="+mj-cs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ea typeface="宋体"/>
            </a:endParaRPr>
          </a:p>
        </p:txBody>
      </p:sp>
      <p:pic>
        <p:nvPicPr>
          <p:cNvPr id="2048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835150"/>
            <a:ext cx="58864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412</Words>
  <Application>Microsoft Office PowerPoint</Application>
  <PresentationFormat>Экран (4:3)</PresentationFormat>
  <Paragraphs>36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</vt:lpstr>
      <vt:lpstr>  Информационное издание    ПОЗИТИВ</vt:lpstr>
      <vt:lpstr>"Пошехонье-Агро"</vt:lpstr>
      <vt:lpstr>«Собрание в общежитии"</vt:lpstr>
      <vt:lpstr> IV региональный чемпионат "Молодые профессионалы"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Главный редактор: Туркина Ирина Юрьевна Дизайнер – верстальщик : Гаркалов Андрей Анатольевич   Тираж 200  экземпляров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USER</cp:lastModifiedBy>
  <cp:revision>98</cp:revision>
  <dcterms:created xsi:type="dcterms:W3CDTF">2010-02-18T18:31:57Z</dcterms:created>
  <dcterms:modified xsi:type="dcterms:W3CDTF">2018-01-26T08:37:30Z</dcterms:modified>
  <cp:category>Education</cp:category>
</cp:coreProperties>
</file>