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6" r:id="rId4"/>
    <p:sldId id="274" r:id="rId5"/>
    <p:sldId id="273" r:id="rId6"/>
    <p:sldId id="272" r:id="rId7"/>
    <p:sldId id="280" r:id="rId8"/>
    <p:sldId id="278" r:id="rId9"/>
    <p:sldId id="277" r:id="rId10"/>
    <p:sldId id="279" r:id="rId11"/>
    <p:sldId id="271" r:id="rId12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709" autoAdjust="0"/>
  </p:normalViewPr>
  <p:slideViewPr>
    <p:cSldViewPr>
      <p:cViewPr>
        <p:scale>
          <a:sx n="90" d="100"/>
          <a:sy n="90" d="100"/>
        </p:scale>
        <p:origin x="-313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5FB5983-FEF2-4A37-9350-A4F5FD83A1CB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6A4D87F-0B71-4D54-9201-D524CD534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9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195DA84-73CF-4D7A-9AE0-270DC23C7350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wrap="square" lIns="95518" tIns="47760" rIns="95518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306D480-B8EE-4541-AB0A-1C82112D9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55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A45B5-3A76-4291-8F00-E6A5724C094C}" type="slidenum">
              <a:rPr lang="ru-RU" smtClean="0">
                <a:latin typeface="Arial" charset="0"/>
                <a:ea typeface="宋体"/>
                <a:cs typeface="宋体"/>
              </a:rPr>
              <a:pPr/>
              <a:t>1</a:t>
            </a:fld>
            <a:endParaRPr lang="ru-RU" smtClean="0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381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38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lhoztehn-posh.edu.yar.ru/" TargetMode="External"/><Relationship Id="rId2" Type="http://schemas.openxmlformats.org/officeDocument/2006/relationships/hyperlink" Target="mailto:pshk_di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558802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3452" y="251520"/>
            <a:ext cx="6844547" cy="4392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Информационное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издание 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ПОЗИТИВ</a:t>
            </a:r>
            <a:endParaRPr lang="zh-CN" altLang="en-US" sz="4000" kern="1200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subTitle" idx="4294967295"/>
          </p:nvPr>
        </p:nvSpPr>
        <p:spPr>
          <a:xfrm>
            <a:off x="1517650" y="7956550"/>
            <a:ext cx="5329238" cy="857250"/>
          </a:xfrm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dirty="0" smtClean="0">
                <a:solidFill>
                  <a:srgbClr val="3B3721"/>
                </a:solidFill>
              </a:rPr>
              <a:t>Выпуск № 37. Январь 2019 г.</a:t>
            </a:r>
            <a:endParaRPr lang="zh-CN" altLang="en-US" sz="2400" dirty="0" smtClean="0">
              <a:solidFill>
                <a:srgbClr val="3B3721"/>
              </a:solidFill>
            </a:endParaRPr>
          </a:p>
        </p:txBody>
      </p:sp>
      <p:sp>
        <p:nvSpPr>
          <p:cNvPr id="15363" name="副标题 2"/>
          <p:cNvSpPr txBox="1">
            <a:spLocks/>
          </p:cNvSpPr>
          <p:nvPr/>
        </p:nvSpPr>
        <p:spPr bwMode="auto">
          <a:xfrm>
            <a:off x="44450" y="5580063"/>
            <a:ext cx="3671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Пошехонский</a:t>
            </a:r>
          </a:p>
          <a:p>
            <a:pPr algn="ctr">
              <a:buFont typeface="Arial" charset="0"/>
              <a:buNone/>
            </a:pPr>
            <a:r>
              <a:rPr lang="en-US" altLang="en-US" sz="2400">
                <a:solidFill>
                  <a:srgbClr val="3B3721"/>
                </a:solidFill>
                <a:latin typeface="Calibri" pitchFamily="34" charset="0"/>
              </a:rPr>
              <a:t>а</a:t>
            </a: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грарно-политехнический колледж</a:t>
            </a:r>
          </a:p>
          <a:p>
            <a:pPr algn="ctr">
              <a:buFont typeface="Arial" charset="0"/>
              <a:buNone/>
            </a:pPr>
            <a:endParaRPr lang="ru-RU" altLang="en-US" sz="2800">
              <a:solidFill>
                <a:srgbClr val="3B3721"/>
              </a:solidFill>
              <a:latin typeface="Calibri" pitchFamily="34" charset="0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06375"/>
            <a:ext cx="14208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ZAt0_Nmvf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88913" y="971550"/>
            <a:ext cx="6335712" cy="7777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Главный редактор: Лебедева Алёна Алексеевна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Тираж 200  экземпляров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Издательство : ГПОУ ЯО Пошехонский аграрно-политехнический колледж ©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152850 Ярославская область,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г. Пошехонье, ул. Советская, д.25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тел. (факс) (848546 ) 2-12-07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pshk_dir@mail.ru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3"/>
              </a:rPr>
              <a:t>http://selhoztehn-posh.edu.yar.ru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группа в ВК: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https://vk.com/public55880230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44"/>
            <a:ext cx="6500858" cy="919139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Новогодние каникулы спортсменов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76"/>
            <a:ext cx="6858000" cy="660561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Новый год - сезон спортивных событий для активистов "Молодежки в спорте". 6 наград завоевали спортсмены объединения.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6 января в районном Доме культуры состоялись соревнования на приз Главы Пошехонского муниципального района Н.Н. Белова по следующим видам: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русский бильярд.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 турнире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дартсу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победу одержал Евгений Дмитриев, 2-ое место завоевал - Алексей Протасов и 3-е - Сергей Емельянов.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 соревнованиях по русскому бильярду приняли участие 10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sCm14Zhe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70" y="5072066"/>
            <a:ext cx="5214950" cy="347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6203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Новогодние каникулы спортсменов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142976"/>
            <a:ext cx="6215130" cy="660561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января в кинотеатре "Юбилейном" состоялись Новогодние соревнования по настольному теннису, посвященные Декаде спорта и здоровья, первенство в которых одержал Сергей Емельянов.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gnPDYUqg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8" y="3071802"/>
            <a:ext cx="4893081" cy="326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Uya-iVyc0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4786314"/>
            <a:ext cx="2946794" cy="392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"/>
            <a:ext cx="6172200" cy="50003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Старый новый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38" y="571472"/>
            <a:ext cx="7072338" cy="8572528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 ночь с 13 на 14 января отмечается Старый Новый год. Почему этот праздник имеет место быть и есть ли причины его отмечать?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Старый Новый год пришел в нашу культуру вместе со старым стилем летоисчисления. В не таком далеком 1918 году большевистское правительство решило поменять календарь. Царская Россия жила по юлианскому календарю, а Европа — по григорианскому. Первый был создан в Римской империи и основывался на древнеегипетской астрономии. Григорианский календарь же был более точным, его создали в XVI веке с учетом новейших знаний об устройстве вселенной. Разница между двумя системами исчисления составляла 13 дней и создавала неудобства для ведения международных политических и экономических дел и приводила к забавным казусам в повседневной жизни. Например, по датам на почтовых штемпелях выходило, что телеграмму получили в Европе на несколько дней раньше, чем отправили в России.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Переход на западноевропейский календарь произошел 14 февраля 1918 года. Согласно декрету, главной целью всего проекта было «установление в России одинакового почти со всеми культурными народами исчисления».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Появился и необычный праздник — старый Новый год, то есть Новый год по старому стилю, который не был забыт в народе. Однако праздновали старый Новый год не так масштабно, как ночь с 31 декабря на 1 января.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Вопреки расхожему мнению, традиция отмечать старый Новый год существует не только в нашей стране. Подобные праздники есть в странах бывшего СССР, а также в Греции, Сербии, Черногории, Алжире, Тунисе и многих других странах. Во всех государствах появление необычной даты связано с переходами на разные календари, но в каждой стране существуют свои традиции.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Xtl9nXzq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4" y="7215206"/>
            <a:ext cx="3357586" cy="178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85720"/>
            <a:ext cx="6172200" cy="6333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«Волонтеры Победы»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38"/>
            <a:ext cx="6858000" cy="66770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января в администрации Пошехонского района активисты штаба «Волонтеры Победы» Руслан Нечаев и Анатолий Романов прошли обучение по установке цифрового телевидения. В ближайшее время волонтеры будут оказывать помощь одиноким и пожилым людям в установке ТВ - приставок.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Вечером в МУ «Социальное агентство молодежи» координатор штаба Екатерина Винниченко представила активу новые направления и проекты движения. Впереди ребят ждут яркие и интересные события. Желаем успехов пошехонскому отделению во всех начинаниях!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Vvk69GCk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84" y="5072066"/>
            <a:ext cx="5072074" cy="342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6333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российского студенчества!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48"/>
            <a:ext cx="6858000" cy="84296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Студенчество — невероятная пора самых ярких открытий на жизненном пути. Пусть каждый год становится еще одним поводом для новых начинаний, которые приумножат всё то, о чём мечтается.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Мы желаем вам легких билетов во время сессий и всегда приятного отдыха после нее! Пускай студенческие годы станут самыми незабываемыми и крутыми. Учитесь и наслаждайтесь прекрасным периодом своей жизни!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zg2IyUT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36" y="5072066"/>
            <a:ext cx="5299376" cy="364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490511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Татьянин день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62"/>
            <a:ext cx="6858000" cy="681992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25 января отмечается Татьянин день. История возникновения праздника уходит корнями в глубокую древность. Названа эта дата в честь мученицы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Татианы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родившейся в Риме около 200 года. Её родители были богатые и знатные граждане, которые втайне от всех являлись христианами. Дочь они тоже воспитали в христианской вере.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Во время гонений на христиан, организованных при римском императоре Севере,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Татиана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схвачена. Девушку привели в храм Аполлона для принесения жертвы. По молитвам святой неожиданно произошло землетрясение: идол развалился на куски, а храм язычников был разрушен.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Татиану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подвергли мучениям, но так и не смогли заставить отречься от веры. Казнена святая была вместе с отцом.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вятая-Татья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6" y="5286380"/>
            <a:ext cx="2957517" cy="364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0"/>
            <a:ext cx="6858000" cy="141920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января – 75-я годовщина Дня полного освобождения Ленинграда от фашистской блокады.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794"/>
            <a:ext cx="6572272" cy="581977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872 дня голода, холода, нескончаемых бомбежек, борьбы за жизнь, отчаянного сопротивления и веры. Блокада Ленинграда, унесшая по разным данным от 700 тысяч до полутора миллионов жизней мирных горожан, стала одной из самых страшных страниц нашей истории. Именно поэтому освобождение города – это важный день не только для жителей Санкт-Петербурга, но и для всей страны. 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Сегодня мы чествуем ветеранов блокады Ленинграда, чье мужество, стойкость и отвага служат примером для подрастающих поколений, воспитывая в них качества, достойные великих предков. 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TF0g8H-3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90" y="5072066"/>
            <a:ext cx="2285992" cy="182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wDktQU2X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5429256"/>
            <a:ext cx="2714620" cy="168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29j5C2fi0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16" y="6572264"/>
            <a:ext cx="3143248" cy="199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8FDC39A6C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52" y="7358082"/>
            <a:ext cx="2274576" cy="163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xkuXMaBY9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70" y="7715272"/>
            <a:ext cx="2214554" cy="130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142844"/>
            <a:ext cx="6715148" cy="106203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Всероссийский исторический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"Непокоренный город Ленинград"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52"/>
            <a:ext cx="6858000" cy="6462736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30 января 2019 г. студенты первых курсов Пошехонского аграрно-политехнического колледжа приняли участие во Всероссийском историческом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"Непокоренный город Ленинград".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Выбрав капитанов и придумав названия командам, таких оказалось пять: "Партизаны", "Ленинград", "Позитив", "Мы сможем все" и "Победа", участники окунулись в события блокады. Неформальной возможностью данного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стало использование интернета, участники находили разные пути поиска информации.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Все задания были ограничены временными рамками, команды, не успевшие вовремя прислать ответы администратору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лишались баллов. Участники справились на ура, но с большим отрывом победу одержала команда "Партизаны".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0BCwebef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84" y="5572132"/>
            <a:ext cx="5357826" cy="336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1">
  <a:themeElements>
    <a:clrScheme name="2_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1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lnDef>
  </a:objectDefaults>
  <a:extraClrSchemeLst>
    <a:extraClrScheme>
      <a:clrScheme name="2_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60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2_1</vt:lpstr>
      <vt:lpstr>  Информационное издание    ПОЗИТИВ</vt:lpstr>
      <vt:lpstr>Новогодние каникулы спортсменов</vt:lpstr>
      <vt:lpstr>Новогодние каникулы спортсменов</vt:lpstr>
      <vt:lpstr>Старый новый год</vt:lpstr>
      <vt:lpstr>«Волонтеры Победы»</vt:lpstr>
      <vt:lpstr>День российского студенчества!</vt:lpstr>
      <vt:lpstr>Татьянин день</vt:lpstr>
      <vt:lpstr>27 января – 75-я годовщина Дня полного освобождения Ленинграда от фашистской блокады.</vt:lpstr>
      <vt:lpstr>Всероссийский исторический квест "Непокоренный город Ленинград"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Аня</cp:lastModifiedBy>
  <cp:revision>239</cp:revision>
  <dcterms:created xsi:type="dcterms:W3CDTF">2010-02-18T18:31:57Z</dcterms:created>
  <dcterms:modified xsi:type="dcterms:W3CDTF">2019-02-04T12:26:11Z</dcterms:modified>
  <cp:category>Education</cp:category>
</cp:coreProperties>
</file>