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57" r:id="rId4"/>
    <p:sldId id="261" r:id="rId5"/>
    <p:sldId id="278" r:id="rId6"/>
    <p:sldId id="277" r:id="rId7"/>
    <p:sldId id="262" r:id="rId8"/>
    <p:sldId id="258" r:id="rId9"/>
    <p:sldId id="280" r:id="rId10"/>
    <p:sldId id="260" r:id="rId11"/>
  </p:sldIdLst>
  <p:sldSz cx="6858000" cy="9144000" type="screen4x3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4AB5534-09C4-4714-9E86-CD9DCC9B6DC0}">
          <p14:sldIdLst>
            <p14:sldId id="256"/>
            <p14:sldId id="279"/>
            <p14:sldId id="257"/>
            <p14:sldId id="261"/>
            <p14:sldId id="278"/>
            <p14:sldId id="277"/>
            <p14:sldId id="262"/>
            <p14:sldId id="258"/>
            <p14:sldId id="280"/>
          </p14:sldIdLst>
        </p14:section>
        <p14:section name="Раздел без заголовка" id="{14DC4450-113B-41B5-8536-E8768C4CB401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 autoAdjust="0"/>
    <p:restoredTop sz="94709" autoAdjust="0"/>
  </p:normalViewPr>
  <p:slideViewPr>
    <p:cSldViewPr>
      <p:cViewPr>
        <p:scale>
          <a:sx n="66" d="100"/>
          <a:sy n="66" d="100"/>
        </p:scale>
        <p:origin x="-2082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9E763FDE-7DD8-4CA0-926A-CD25DB1830B2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92AB7A0D-357E-48DF-9A0E-8D4CB0BF77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3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678" y="0"/>
            <a:ext cx="3077694" cy="512304"/>
          </a:xfrm>
          <a:prstGeom prst="rect">
            <a:avLst/>
          </a:prstGeom>
        </p:spPr>
        <p:txBody>
          <a:bodyPr vert="horz" lIns="95518" tIns="47760" rIns="95518" bIns="47760" rtlCol="0"/>
          <a:lstStyle>
            <a:lvl1pPr algn="r">
              <a:defRPr sz="1300"/>
            </a:lvl1pPr>
          </a:lstStyle>
          <a:p>
            <a:fld id="{A926F7F3-4D93-454C-B2A3-2A00646359C2}" type="datetimeFigureOut">
              <a:rPr lang="ru-RU" smtClean="0"/>
              <a:pPr/>
              <a:t>23.05.2016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2963" y="768350"/>
            <a:ext cx="28781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8" tIns="47760" rIns="95518" bIns="4776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39" y="4861156"/>
            <a:ext cx="5683588" cy="4605821"/>
          </a:xfrm>
          <a:prstGeom prst="rect">
            <a:avLst/>
          </a:prstGeom>
        </p:spPr>
        <p:txBody>
          <a:bodyPr vert="horz" lIns="95518" tIns="47760" rIns="95518" bIns="4776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678" y="9720674"/>
            <a:ext cx="3077694" cy="512303"/>
          </a:xfrm>
          <a:prstGeom prst="rect">
            <a:avLst/>
          </a:prstGeom>
        </p:spPr>
        <p:txBody>
          <a:bodyPr vert="horz" lIns="95518" tIns="47760" rIns="95518" bIns="47760" rtlCol="0" anchor="b"/>
          <a:lstStyle>
            <a:lvl1pPr algn="r">
              <a:defRPr sz="1300"/>
            </a:lvl1pPr>
          </a:lstStyle>
          <a:p>
            <a:fld id="{CBEA9A5D-1F7B-42D5-B4A7-04CE0207D3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83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22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510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223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9A5D-1F7B-42D5-B4A7-04CE0207D33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90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7869" y="2840567"/>
            <a:ext cx="5829300" cy="1636183"/>
          </a:xfrm>
          <a:noFill/>
        </p:spPr>
        <p:txBody>
          <a:bodyPr/>
          <a:lstStyle>
            <a:lvl1pPr algn="l">
              <a:defRPr sz="5000" b="1" cap="none" spc="0" baseline="0">
                <a:ln w="9000" cmpd="sng">
                  <a:noFill/>
                  <a:prstDash val="solid"/>
                </a:ln>
                <a:gradFill>
                  <a:gsLst>
                    <a:gs pos="0">
                      <a:srgbClr val="C00000"/>
                    </a:gs>
                    <a:gs pos="43000">
                      <a:srgbClr val="A20000"/>
                    </a:gs>
                    <a:gs pos="100000">
                      <a:srgbClr val="860000"/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9280" y="4476749"/>
            <a:ext cx="4800600" cy="857256"/>
          </a:xfrm>
        </p:spPr>
        <p:txBody>
          <a:bodyPr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0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0625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342900" y="1714501"/>
            <a:ext cx="6172200" cy="603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7" name="矩形 6"/>
          <p:cNvSpPr/>
          <p:nvPr/>
        </p:nvSpPr>
        <p:spPr>
          <a:xfrm>
            <a:off x="4193382" y="8650818"/>
            <a:ext cx="355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</a:rPr>
              <a:t>Copyright © </a:t>
            </a:r>
            <a:r>
              <a:rPr lang="en-US" dirty="0" err="1">
                <a:latin typeface="+mn-lt"/>
                <a:ea typeface="+mn-ea"/>
              </a:rPr>
              <a:t>Wondershare</a:t>
            </a:r>
            <a:r>
              <a:rPr lang="en-US" dirty="0">
                <a:latin typeface="+mn-lt"/>
                <a:ea typeface="+mn-ea"/>
              </a:rPr>
              <a:t> Software</a:t>
            </a:r>
            <a:endParaRPr lang="zh-CN" altLang="en-US" dirty="0"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</p:sldLayoutIdLst>
  <p:txStyles>
    <p:titleStyle>
      <a:lvl1pPr algn="l" rtl="0" fontAlgn="base">
        <a:spcBef>
          <a:spcPct val="0"/>
        </a:spcBef>
        <a:spcAft>
          <a:spcPct val="0"/>
        </a:spcAft>
        <a:defRPr lang="zh-CN" altLang="en-US" sz="3200" b="1" kern="1200" dirty="0">
          <a:ln w="9000" cmpd="sng">
            <a:noFill/>
            <a:prstDash val="solid"/>
          </a:ln>
          <a:gradFill>
            <a:gsLst>
              <a:gs pos="0">
                <a:srgbClr val="C00000"/>
              </a:gs>
              <a:gs pos="43000">
                <a:srgbClr val="A20000"/>
              </a:gs>
              <a:gs pos="100000">
                <a:srgbClr val="860000"/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shk_dir@mail.r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k.com/public55880230" TargetMode="External"/><Relationship Id="rId4" Type="http://schemas.openxmlformats.org/officeDocument/2006/relationships/hyperlink" Target="http://selhoztehn-posh.edu.yar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452" y="251520"/>
            <a:ext cx="6844547" cy="439248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dirty="0" smtClean="0"/>
              <a:t>Информационное</a:t>
            </a:r>
            <a:br>
              <a:rPr lang="ru-RU" sz="4000" dirty="0" smtClean="0"/>
            </a:br>
            <a:r>
              <a:rPr lang="ru-RU" sz="4000" dirty="0" smtClean="0"/>
              <a:t>издание 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i="1" dirty="0" smtClean="0"/>
              <a:t> ПОЗИТИВ</a:t>
            </a:r>
            <a:endParaRPr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6712" y="8298089"/>
            <a:ext cx="5328592" cy="857251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dirty="0" smtClean="0"/>
              <a:t>Выпуск №</a:t>
            </a:r>
            <a:r>
              <a:rPr lang="ru-RU" dirty="0" smtClean="0"/>
              <a:t>11 </a:t>
            </a:r>
            <a:r>
              <a:rPr lang="ru-RU" dirty="0" smtClean="0"/>
              <a:t>. </a:t>
            </a:r>
            <a:r>
              <a:rPr lang="ru-RU" dirty="0" smtClean="0"/>
              <a:t>апрель</a:t>
            </a:r>
            <a:r>
              <a:rPr lang="ru-RU" dirty="0" smtClean="0"/>
              <a:t> </a:t>
            </a:r>
            <a:r>
              <a:rPr lang="ru-RU" dirty="0" smtClean="0"/>
              <a:t>2016 г.</a:t>
            </a:r>
            <a:endParaRPr dirty="0"/>
          </a:p>
        </p:txBody>
      </p:sp>
      <p:sp>
        <p:nvSpPr>
          <p:cNvPr id="6" name="副标题 2"/>
          <p:cNvSpPr txBox="1">
            <a:spLocks/>
          </p:cNvSpPr>
          <p:nvPr/>
        </p:nvSpPr>
        <p:spPr bwMode="auto">
          <a:xfrm>
            <a:off x="44624" y="5580112"/>
            <a:ext cx="367240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sz="2400" b="0" kern="1200" cap="none" spc="0" dirty="0">
                <a:ln>
                  <a:noFill/>
                </a:ln>
                <a:solidFill>
                  <a:srgbClr val="3B3721"/>
                </a:solidFill>
                <a:effectLst/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Пошехонский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Аграрно-политехнический колледж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507" y="205757"/>
            <a:ext cx="1419597" cy="175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92696" y="467544"/>
            <a:ext cx="6165304" cy="867645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Главный редактор: Туркина Ирина Юрьевна</a:t>
            </a:r>
            <a:br>
              <a:rPr lang="ru-RU" sz="1800" dirty="0" smtClean="0"/>
            </a:br>
            <a:r>
              <a:rPr lang="ru-RU" sz="1800" dirty="0" smtClean="0"/>
              <a:t>Дизайнер – верстальщик : Гаркалов Андрей Анатольевич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Тираж 200  экземпляров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Издательство - </a:t>
            </a:r>
            <a:r>
              <a:rPr lang="ru-RU" altLang="en-US" sz="1600" dirty="0">
                <a:effectLst/>
              </a:rPr>
              <a:t>Пошехонский аграрно-политехнический колледж</a:t>
            </a:r>
            <a:r>
              <a:rPr lang="ru-RU" sz="1800" dirty="0" smtClean="0"/>
              <a:t> ©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152850 Ярославская область,</a:t>
            </a:r>
            <a:br>
              <a:rPr lang="ru-RU" sz="1800" dirty="0" smtClean="0"/>
            </a:br>
            <a:r>
              <a:rPr lang="ru-RU" sz="1800" dirty="0" smtClean="0"/>
              <a:t>г. Пошехонье, ул. Советская, д.25</a:t>
            </a:r>
            <a:br>
              <a:rPr lang="ru-RU" sz="1800" dirty="0" smtClean="0"/>
            </a:br>
            <a:r>
              <a:rPr lang="ru-RU" sz="1800" dirty="0" smtClean="0"/>
              <a:t>тел. (факс) (8-48546 ) 2-12-07</a:t>
            </a:r>
            <a:br>
              <a:rPr lang="ru-RU" sz="1800" dirty="0" smtClean="0"/>
            </a:br>
            <a:r>
              <a:rPr lang="en-US" sz="1800" dirty="0" smtClean="0"/>
              <a:t>e-mail</a:t>
            </a:r>
            <a:r>
              <a:rPr lang="ru-RU" sz="1800" dirty="0" smtClean="0"/>
              <a:t>: </a:t>
            </a:r>
            <a:r>
              <a:rPr lang="en-US" sz="1800" dirty="0" smtClean="0">
                <a:hlinkClick r:id="rId3"/>
              </a:rPr>
              <a:t>pshk_dir@mail.ru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сайт: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selhoztehn-posh.edu.yar.ru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группа в ВК: </a:t>
            </a:r>
            <a:r>
              <a:rPr lang="en-US" sz="1800" dirty="0" smtClean="0">
                <a:hlinkClick r:id="rId5"/>
              </a:rPr>
              <a:t>https</a:t>
            </a:r>
            <a:r>
              <a:rPr lang="en-US" sz="1800" dirty="0">
                <a:hlinkClick r:id="rId5"/>
              </a:rPr>
              <a:t>://</a:t>
            </a:r>
            <a:r>
              <a:rPr lang="en-US" sz="1800" dirty="0" smtClean="0">
                <a:hlinkClick r:id="rId5"/>
              </a:rPr>
              <a:t>vk.com/public55880230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altLang="en-US" sz="1800" dirty="0" smtClean="0">
                <a:effectLst/>
              </a:rPr>
              <a:t>Газета </a:t>
            </a:r>
            <a:r>
              <a:rPr lang="ru-RU" altLang="en-US" sz="1800" dirty="0">
                <a:effectLst/>
              </a:rPr>
              <a:t>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</a:t>
            </a:r>
            <a:br>
              <a:rPr lang="ru-RU" altLang="en-US" sz="1800" dirty="0">
                <a:effectLst/>
              </a:rPr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0688" y="1547664"/>
            <a:ext cx="56886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берет старт видеороликов «У каждого свой город на Земле» </a:t>
            </a:r>
          </a:p>
          <a:p>
            <a:pPr algn="just"/>
            <a:r>
              <a:rPr lang="ru-RU" dirty="0">
                <a:latin typeface="+mn-lt"/>
              </a:rPr>
              <a:t>Можно участвовать в номинациях: «Приезжай, не пожалеешь», «Что имеем, то храним», «Мы гордимся тобой, наш земляк дорогой», «Тихая моя Родина», «На моих глазах…».Работы принимаются на сайте администрации города до конца мая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Туркина И.Ю.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34644" y="251520"/>
            <a:ext cx="6172200" cy="1062567"/>
          </a:xfrm>
        </p:spPr>
        <p:txBody>
          <a:bodyPr>
            <a:noAutofit/>
          </a:bodyPr>
          <a:lstStyle/>
          <a:p>
            <a:pPr algn="ctr"/>
            <a:r>
              <a:rPr lang="ru-RU" altLang="en-US" dirty="0">
                <a:effectLst/>
              </a:rPr>
              <a:t>В рамках мероприятий Года российского кино </a:t>
            </a:r>
            <a:endParaRPr lang="ru-RU" alt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64704" y="4788024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+mn-lt"/>
              </a:rPr>
              <a:t>22апреля состоялся конкурс выразительного чтения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dirty="0">
                <a:latin typeface="+mn-lt"/>
              </a:rPr>
              <a:t>посвященный 80-летию Ярославской области</a:t>
            </a:r>
            <a:r>
              <a:rPr lang="ru-RU" dirty="0" smtClean="0">
                <a:latin typeface="+mn-lt"/>
              </a:rPr>
              <a:t>. От </a:t>
            </a:r>
            <a:r>
              <a:rPr lang="ru-RU" dirty="0">
                <a:latin typeface="+mn-lt"/>
              </a:rPr>
              <a:t>колледжа принимали участие Смелова Мария, Аржанова Наталья и </a:t>
            </a:r>
            <a:r>
              <a:rPr lang="ru-RU" dirty="0" err="1">
                <a:latin typeface="+mn-lt"/>
              </a:rPr>
              <a:t>Голубина</a:t>
            </a:r>
            <a:r>
              <a:rPr lang="ru-RU" dirty="0">
                <a:latin typeface="+mn-lt"/>
              </a:rPr>
              <a:t> Елена</a:t>
            </a:r>
            <a:r>
              <a:rPr lang="ru-RU" dirty="0" smtClean="0">
                <a:latin typeface="+mn-lt"/>
              </a:rPr>
              <a:t>. </a:t>
            </a:r>
            <a:r>
              <a:rPr lang="ru-RU" dirty="0" err="1" smtClean="0">
                <a:latin typeface="+mn-lt"/>
              </a:rPr>
              <a:t>Голубина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Елена заняла почетное 3 место .Всего принимало участие больше 40 человек, и тем приятнее такая награда нашей студентки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Туркина И.Ю.</a:t>
            </a:r>
          </a:p>
        </p:txBody>
      </p:sp>
    </p:spTree>
    <p:extLst>
      <p:ext uri="{BB962C8B-B14F-4D97-AF65-F5344CB8AC3E}">
        <p14:creationId xmlns:p14="http://schemas.microsoft.com/office/powerpoint/2010/main" val="29311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664" y="1331640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+mn-lt"/>
              </a:rPr>
              <a:t>12 апреля студенты колледжа посетили районный 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музей</a:t>
            </a:r>
          </a:p>
          <a:p>
            <a:r>
              <a:rPr lang="ru-RU" dirty="0">
                <a:latin typeface="+mn-lt"/>
              </a:rPr>
              <a:t>где состоялась презентация документальных материалов, посвященных Валентине Николаевне Терешковой. Ребята с удовольствием знакомились с биографией нашей знаменитой соотечественницы</a:t>
            </a:r>
            <a:r>
              <a:rPr lang="ru-RU" dirty="0" smtClean="0">
                <a:latin typeface="+mn-lt"/>
              </a:rPr>
              <a:t>.</a:t>
            </a:r>
          </a:p>
          <a:p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Царева Т.А.</a:t>
            </a:r>
          </a:p>
          <a:p>
            <a:pPr algn="just"/>
            <a:endParaRPr lang="ru-RU" dirty="0">
              <a:latin typeface="+mn-lt"/>
            </a:endParaRPr>
          </a:p>
        </p:txBody>
      </p:sp>
      <p:pic>
        <p:nvPicPr>
          <p:cNvPr id="1026" name="Рисунок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13" y="3851920"/>
            <a:ext cx="5892800" cy="39290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0783" y="1187624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78499" y="899592"/>
            <a:ext cx="608694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+mn-lt"/>
              </a:rPr>
              <a:t>22 апреля состоялся День призывника.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endParaRPr lang="ru-RU" dirty="0" smtClean="0">
              <a:solidFill>
                <a:srgbClr val="C00000"/>
              </a:solidFill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От </a:t>
            </a:r>
            <a:r>
              <a:rPr lang="ru-RU" dirty="0">
                <a:latin typeface="+mn-lt"/>
              </a:rPr>
              <a:t>колледжа в армию ушел наш выпускник Буланов Никита. Хочется отметить, что для Никиты это осознанный шаг, так как этому предшествовали и получение профессии автомеханика до армии, и огромный ряд спортивных </a:t>
            </a:r>
            <a:r>
              <a:rPr lang="ru-RU" dirty="0" smtClean="0">
                <a:latin typeface="+mn-lt"/>
              </a:rPr>
              <a:t>побед. Пожелаем </a:t>
            </a:r>
            <a:r>
              <a:rPr lang="ru-RU" dirty="0">
                <a:latin typeface="+mn-lt"/>
              </a:rPr>
              <a:t>ему и всем нашим молодым пошехонским призывникам удачи 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Чистяков Н.И</a:t>
            </a:r>
            <a:r>
              <a:rPr lang="ru-RU" dirty="0" smtClean="0">
                <a:latin typeface="+mn-lt"/>
              </a:rPr>
              <a:t>.</a:t>
            </a:r>
          </a:p>
          <a:p>
            <a:pPr algn="r"/>
            <a:endParaRPr lang="ru-RU" dirty="0">
              <a:latin typeface="+mn-lt"/>
            </a:endParaRPr>
          </a:p>
          <a:p>
            <a:pPr algn="r"/>
            <a:endParaRPr lang="ru-RU" dirty="0" smtClean="0">
              <a:latin typeface="+mn-lt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</a:rPr>
              <a:t>23 апреля подведены итоги месячника по пожарной безопасности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. </a:t>
            </a:r>
            <a:r>
              <a:rPr lang="ru-RU" dirty="0" smtClean="0">
                <a:latin typeface="+mn-lt"/>
              </a:rPr>
              <a:t>Первое </a:t>
            </a:r>
            <a:r>
              <a:rPr lang="ru-RU" dirty="0">
                <a:latin typeface="+mn-lt"/>
              </a:rPr>
              <a:t>место в номинации «Лучший рисунок» заняла </a:t>
            </a:r>
            <a:r>
              <a:rPr lang="ru-RU" dirty="0" err="1">
                <a:latin typeface="+mn-lt"/>
              </a:rPr>
              <a:t>Широканова</a:t>
            </a:r>
            <a:r>
              <a:rPr lang="ru-RU" dirty="0">
                <a:latin typeface="+mn-lt"/>
              </a:rPr>
              <a:t> Юлия, в номинации «Лучшее стихотворение на тему пожарной безопасности»- Куликова </a:t>
            </a:r>
            <a:r>
              <a:rPr lang="ru-RU" dirty="0" smtClean="0">
                <a:latin typeface="+mn-lt"/>
              </a:rPr>
              <a:t>Анна,ДО-31</a:t>
            </a:r>
          </a:p>
          <a:p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Чистяков Н.И</a:t>
            </a:r>
            <a:r>
              <a:rPr lang="ru-RU" dirty="0" smtClean="0">
                <a:latin typeface="+mn-lt"/>
              </a:rPr>
              <a:t>.</a:t>
            </a:r>
          </a:p>
          <a:p>
            <a:pPr algn="r"/>
            <a:endParaRPr lang="ru-RU" dirty="0" smtClean="0">
              <a:latin typeface="+mn-lt"/>
            </a:endParaRPr>
          </a:p>
          <a:p>
            <a:r>
              <a:rPr lang="ru-RU" b="1" dirty="0">
                <a:solidFill>
                  <a:srgbClr val="C00000"/>
                </a:solidFill>
                <a:latin typeface="+mn-lt"/>
              </a:rPr>
              <a:t>29 апреля в Доме культуры пройдет муниципальный этап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dirty="0">
                <a:latin typeface="+mn-lt"/>
              </a:rPr>
              <a:t>межрегионального тура Международного конкурса портных – любителей и профессионалов «Серебряная нить-2016». Ряд наших студентов планирует участвовать в этом престижном мероприятии. Пожелаем им успехов</a:t>
            </a:r>
            <a:r>
              <a:rPr lang="ru-RU" dirty="0" smtClean="0">
                <a:latin typeface="+mn-lt"/>
              </a:rPr>
              <a:t>!</a:t>
            </a:r>
          </a:p>
          <a:p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Семенова Мария</a:t>
            </a:r>
          </a:p>
          <a:p>
            <a:pPr algn="r"/>
            <a:endParaRPr lang="ru-RU" dirty="0">
              <a:latin typeface="+mn-lt"/>
            </a:endParaRPr>
          </a:p>
          <a:p>
            <a:pPr algn="just"/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258" y="1259632"/>
            <a:ext cx="590465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 </a:t>
            </a:r>
            <a:endParaRPr lang="ru-RU" dirty="0" smtClean="0">
              <a:latin typeface="+mn-lt"/>
            </a:endParaRPr>
          </a:p>
          <a:p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23 апреля состоялись соревнования по </a:t>
            </a:r>
            <a:r>
              <a:rPr lang="ru-RU" dirty="0" err="1">
                <a:latin typeface="+mn-lt"/>
              </a:rPr>
              <a:t>дартсу</a:t>
            </a:r>
            <a:r>
              <a:rPr lang="ru-RU" dirty="0">
                <a:latin typeface="+mn-lt"/>
              </a:rPr>
              <a:t>.</a:t>
            </a:r>
          </a:p>
          <a:p>
            <a:r>
              <a:rPr lang="ru-RU" dirty="0">
                <a:latin typeface="+mn-lt"/>
              </a:rPr>
              <a:t>Самыми меткими признаны участники нашей команды. В личном зачете Емельянов С.В. занял 2 место, а Яблоков А.А. 3-е. Примечательно, что этот относительно молодой вид спорта каждый год завоевывает все большее число поклонников. И еще об одной победе хочется сказать особо- наша команда заняла почетное второе место среди мужских команд по волейболу «Закрытие сезона 2015-2016</a:t>
            </a:r>
            <a:r>
              <a:rPr lang="ru-RU" dirty="0" smtClean="0">
                <a:latin typeface="+mn-lt"/>
              </a:rPr>
              <a:t>»</a:t>
            </a:r>
          </a:p>
          <a:p>
            <a:endParaRPr lang="ru-RU" dirty="0">
              <a:latin typeface="+mn-lt"/>
            </a:endParaRPr>
          </a:p>
          <a:p>
            <a:pPr algn="r"/>
            <a:r>
              <a:rPr lang="ru-RU" dirty="0" err="1">
                <a:latin typeface="+mn-lt"/>
              </a:rPr>
              <a:t>Выдренко</a:t>
            </a:r>
            <a:r>
              <a:rPr lang="ru-RU" dirty="0">
                <a:latin typeface="+mn-lt"/>
              </a:rPr>
              <a:t> Вячеслав</a:t>
            </a:r>
          </a:p>
          <a:p>
            <a:endParaRPr lang="ru-RU" dirty="0" smtClean="0">
              <a:latin typeface="+mn-lt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0193" y="539552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 dirty="0" smtClean="0">
                <a:effectLst/>
              </a:rPr>
              <a:t> Соревнования </a:t>
            </a:r>
            <a:r>
              <a:rPr lang="ru-RU" altLang="en-US" sz="2400" dirty="0">
                <a:effectLst/>
              </a:rPr>
              <a:t>по </a:t>
            </a:r>
            <a:r>
              <a:rPr lang="ru-RU" altLang="en-US" sz="2400" dirty="0">
                <a:effectLst/>
              </a:rPr>
              <a:t>дартсу</a:t>
            </a:r>
            <a:r>
              <a:rPr lang="ru-RU" altLang="en-US" sz="2400" dirty="0">
                <a:effectLst/>
              </a:rPr>
              <a:t>.</a:t>
            </a:r>
            <a:endParaRPr lang="ru-RU" altLang="en-US" sz="2400" dirty="0"/>
          </a:p>
        </p:txBody>
      </p:sp>
      <p:pic>
        <p:nvPicPr>
          <p:cNvPr id="2050" name="Рисунок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5076056"/>
            <a:ext cx="5040560" cy="3360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66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0353" y="1619672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28 апреля состоялась 5 научно-практическая конференция «Научные знания и профессия». Первые места в каждой из двух подгрупп заняли </a:t>
            </a:r>
            <a:r>
              <a:rPr lang="ru-RU" dirty="0" err="1">
                <a:latin typeface="+mn-lt"/>
              </a:rPr>
              <a:t>Витушкина</a:t>
            </a:r>
            <a:r>
              <a:rPr lang="ru-RU" dirty="0">
                <a:latin typeface="+mn-lt"/>
              </a:rPr>
              <a:t> Елена и </a:t>
            </a:r>
            <a:r>
              <a:rPr lang="ru-RU" dirty="0" err="1">
                <a:latin typeface="+mn-lt"/>
              </a:rPr>
              <a:t>Голубина</a:t>
            </a:r>
            <a:r>
              <a:rPr lang="ru-RU" dirty="0">
                <a:latin typeface="+mn-lt"/>
              </a:rPr>
              <a:t> Елена. Хочется отметить огромное продвижение в плане организации конференции  и содержательной стороне докладов. Отдельное спасибо от лица студентов хочется выразить Орловой Е.Ю.</a:t>
            </a:r>
          </a:p>
          <a:p>
            <a:pPr algn="just"/>
            <a:r>
              <a:rPr lang="ru-RU" dirty="0">
                <a:latin typeface="+mn-lt"/>
              </a:rPr>
              <a:t>Отрадно, что все участники конференции готовились очень серьезно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Туркина И.Ю. </a:t>
            </a:r>
          </a:p>
          <a:p>
            <a:pPr algn="just"/>
            <a:endParaRPr lang="ru-RU" dirty="0">
              <a:latin typeface="+mn-lt"/>
            </a:endParaRP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7150" y="395536"/>
            <a:ext cx="6172200" cy="1062567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5 научно-практическая конференция</a:t>
            </a:r>
            <a:endParaRPr lang="ru-RU" altLang="en-US" dirty="0">
              <a:effectLst/>
            </a:endParaRPr>
          </a:p>
        </p:txBody>
      </p:sp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4355976"/>
            <a:ext cx="2946400" cy="1964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904" y="5580112"/>
            <a:ext cx="3247625" cy="2165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96" y="6763221"/>
            <a:ext cx="2946400" cy="1964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2275" y="1475656"/>
            <a:ext cx="56090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10 апреля состоялась пожарная тревога. Все действия были четко скоординированы и «не погиб» никто. Вовремя были сданы все списки, все запасных входы были вовремя открыты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r"/>
            <a:r>
              <a:rPr lang="ru-RU" dirty="0" err="1">
                <a:latin typeface="+mn-lt"/>
              </a:rPr>
              <a:t>Колесин</a:t>
            </a:r>
            <a:r>
              <a:rPr lang="ru-RU" dirty="0">
                <a:latin typeface="+mn-lt"/>
              </a:rPr>
              <a:t> В.В.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88640" y="-18959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Пожарная </a:t>
            </a:r>
            <a:r>
              <a:rPr lang="ru-RU" dirty="0"/>
              <a:t>тревога</a:t>
            </a:r>
            <a:endParaRPr lang="ru-RU" dirty="0"/>
          </a:p>
        </p:txBody>
      </p:sp>
      <p:pic>
        <p:nvPicPr>
          <p:cNvPr id="4098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64" y="3851920"/>
            <a:ext cx="5892800" cy="3929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6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188640" y="-18959"/>
            <a:ext cx="6172200" cy="1062567"/>
          </a:xfrm>
        </p:spPr>
        <p:txBody>
          <a:bodyPr>
            <a:normAutofit/>
          </a:bodyPr>
          <a:lstStyle/>
          <a:p>
            <a:pPr algn="ctr"/>
            <a:r>
              <a:rPr lang="ru-RU" altLang="en-US" dirty="0" smtClean="0">
                <a:effectLst/>
              </a:rPr>
              <a:t>Субботник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19887" y="5364088"/>
            <a:ext cx="57330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+mn-lt"/>
              </a:rPr>
              <a:t>В преддверии Пасхи и праздника Первомая студенты колледжа совместно с преподавателями навели идеальный порядок на территории и внутри техникума. Что ни говори, а душа радуется, когда видишь, насколько чище в нашем колледже и в общежитии , чем даже во многих ВУЗах и общежитиях прилегающих к ним. Нет ни окурков, ни надписей, нам действительно есть чем гордиться и будем стараться, чтобы так было и впредь</a:t>
            </a:r>
            <a:r>
              <a:rPr lang="ru-RU" dirty="0" smtClean="0">
                <a:latin typeface="+mn-lt"/>
              </a:rPr>
              <a:t>.</a:t>
            </a:r>
          </a:p>
          <a:p>
            <a:pPr algn="just"/>
            <a:endParaRPr lang="ru-RU" dirty="0">
              <a:latin typeface="+mn-lt"/>
            </a:endParaRPr>
          </a:p>
          <a:p>
            <a:pPr algn="r"/>
            <a:r>
              <a:rPr lang="ru-RU" dirty="0">
                <a:latin typeface="+mn-lt"/>
              </a:rPr>
              <a:t>Туркина И.Ю.</a:t>
            </a:r>
          </a:p>
          <a:p>
            <a:pPr algn="just"/>
            <a:endParaRPr lang="ru-RU" dirty="0">
              <a:latin typeface="+mn-lt"/>
            </a:endParaRPr>
          </a:p>
        </p:txBody>
      </p:sp>
      <p:pic>
        <p:nvPicPr>
          <p:cNvPr id="512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41" y="1244689"/>
            <a:ext cx="5892800" cy="39290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08739" y="1475656"/>
            <a:ext cx="6025904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latin typeface="+mn-lt"/>
              </a:rPr>
              <a:t>В заключение знакомим  со стихотворением Куликовой Анны(ДО-31), написанной  для месячника по пожарной безопасности:              </a:t>
            </a:r>
          </a:p>
          <a:p>
            <a:r>
              <a:rPr lang="ru-RU" b="1" dirty="0">
                <a:latin typeface="+mn-lt"/>
              </a:rPr>
              <a:t> </a:t>
            </a:r>
            <a:endParaRPr lang="ru-RU" dirty="0">
              <a:latin typeface="+mn-lt"/>
            </a:endParaRPr>
          </a:p>
          <a:p>
            <a:r>
              <a:rPr lang="ru-RU" dirty="0">
                <a:latin typeface="+mn-lt"/>
              </a:rPr>
              <a:t>Кажется, все знаем о пожарах,</a:t>
            </a:r>
          </a:p>
          <a:p>
            <a:r>
              <a:rPr lang="ru-RU" dirty="0">
                <a:latin typeface="+mn-lt"/>
              </a:rPr>
              <a:t>А случись беда, и знаний нет,</a:t>
            </a:r>
          </a:p>
          <a:p>
            <a:r>
              <a:rPr lang="ru-RU" dirty="0">
                <a:latin typeface="+mn-lt"/>
              </a:rPr>
              <a:t>И куда звонить, куда бежать бы,</a:t>
            </a:r>
          </a:p>
          <a:p>
            <a:r>
              <a:rPr lang="ru-RU" dirty="0">
                <a:latin typeface="+mn-lt"/>
              </a:rPr>
              <a:t>Когда все вокруг уже в огне?</a:t>
            </a:r>
          </a:p>
          <a:p>
            <a:r>
              <a:rPr lang="ru-RU" dirty="0">
                <a:latin typeface="+mn-lt"/>
              </a:rPr>
              <a:t> </a:t>
            </a:r>
          </a:p>
          <a:p>
            <a:r>
              <a:rPr lang="ru-RU" dirty="0">
                <a:latin typeface="+mn-lt"/>
              </a:rPr>
              <a:t> </a:t>
            </a:r>
          </a:p>
          <a:p>
            <a:r>
              <a:rPr lang="ru-RU" dirty="0">
                <a:latin typeface="+mn-lt"/>
              </a:rPr>
              <a:t>Нет, теории одной здесь маловато,</a:t>
            </a:r>
          </a:p>
          <a:p>
            <a:r>
              <a:rPr lang="ru-RU" dirty="0">
                <a:latin typeface="+mn-lt"/>
              </a:rPr>
              <a:t>Здесь учения серьезные нужны,</a:t>
            </a:r>
          </a:p>
          <a:p>
            <a:r>
              <a:rPr lang="ru-RU" dirty="0">
                <a:latin typeface="+mn-lt"/>
              </a:rPr>
              <a:t>И вот Путину письмо пишу бесплатно:</a:t>
            </a:r>
          </a:p>
          <a:p>
            <a:r>
              <a:rPr lang="ru-RU" dirty="0">
                <a:latin typeface="+mn-lt"/>
              </a:rPr>
              <a:t>«Пусть нас всех спасать научат  жизнь,</a:t>
            </a:r>
          </a:p>
          <a:p>
            <a:r>
              <a:rPr lang="ru-RU" dirty="0">
                <a:latin typeface="+mn-lt"/>
              </a:rPr>
              <a:t> </a:t>
            </a:r>
          </a:p>
          <a:p>
            <a:r>
              <a:rPr lang="ru-RU" dirty="0">
                <a:latin typeface="+mn-lt"/>
              </a:rPr>
              <a:t>Чтобы даже самый маленький ребенок</a:t>
            </a:r>
          </a:p>
          <a:p>
            <a:r>
              <a:rPr lang="ru-RU" dirty="0">
                <a:latin typeface="+mn-lt"/>
              </a:rPr>
              <a:t>Четко знал, как действовать в огне,</a:t>
            </a:r>
          </a:p>
          <a:p>
            <a:r>
              <a:rPr lang="ru-RU" dirty="0">
                <a:latin typeface="+mn-lt"/>
              </a:rPr>
              <a:t>Чтобы </a:t>
            </a:r>
            <a:r>
              <a:rPr lang="ru-RU" dirty="0" err="1">
                <a:latin typeface="+mn-lt"/>
              </a:rPr>
              <a:t>антиогневая</a:t>
            </a:r>
            <a:r>
              <a:rPr lang="ru-RU" dirty="0">
                <a:latin typeface="+mn-lt"/>
              </a:rPr>
              <a:t> оборона</a:t>
            </a:r>
          </a:p>
          <a:p>
            <a:r>
              <a:rPr lang="ru-RU" dirty="0">
                <a:latin typeface="+mn-lt"/>
              </a:rPr>
              <a:t>Защищала взрослых и детей».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52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501</Words>
  <Application>Microsoft Office PowerPoint</Application>
  <PresentationFormat>Экран (4:3)</PresentationFormat>
  <Paragraphs>87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</vt:lpstr>
      <vt:lpstr>  Информационное издание    ПОЗИТИВ</vt:lpstr>
      <vt:lpstr>В рамках мероприятий Года российского кино </vt:lpstr>
      <vt:lpstr>Презентация PowerPoint</vt:lpstr>
      <vt:lpstr>Презентация PowerPoint</vt:lpstr>
      <vt:lpstr> Соревнования по дартсу.</vt:lpstr>
      <vt:lpstr>5 научно-практическая конференция</vt:lpstr>
      <vt:lpstr>Пожарная тревога</vt:lpstr>
      <vt:lpstr>Субботник</vt:lpstr>
      <vt:lpstr>Презентация PowerPoint</vt:lpstr>
      <vt:lpstr>Главный редактор: Туркина Ирина Юрьевна Дизайнер – верстальщик : Гаркалов Андрей Анатольевич   Тираж 200  экземпляров  Издательство - Пошехонский аграрно-политехнический колледж ©     152850 Ярославская область, г. Пошехонье, ул. Советская, д.25 тел. (факс) (8-48546 ) 2-12-07 e-mail: pshk_dir@mail.ru сайт: http://selhoztehn-posh.edu.yar.ru группа в ВК: https://vk.com/public55880230                Газета очень надеется на плодотворное сотрудничество с каждым из вас и ждет интересных сообщений, стихотворений, прозаических произведений, фотографий, рисунков- всего того, что было бы интересно нам всем.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Entertainment          in Mathematics</dc:title>
  <dc:subject>Education PowerPoint Template</dc:subject>
  <dc:creator>Admin</dc:creator>
  <cp:keywords>Education PowerPoint Template</cp:keywords>
  <dc:description>Copyright © Wondershare Software Co., Ltd. All Rights Reserved.</dc:description>
  <cp:lastModifiedBy>User4</cp:lastModifiedBy>
  <cp:revision>69</cp:revision>
  <dcterms:created xsi:type="dcterms:W3CDTF">2010-02-18T18:31:57Z</dcterms:created>
  <dcterms:modified xsi:type="dcterms:W3CDTF">2016-05-23T11:51:46Z</dcterms:modified>
  <cp:category>Education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Wondershare Software</vt:lpwstr>
  </property>
</Properties>
</file>