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9" r:id="rId4"/>
    <p:sldId id="261" r:id="rId5"/>
    <p:sldId id="278" r:id="rId6"/>
    <p:sldId id="277" r:id="rId7"/>
    <p:sldId id="262" r:id="rId8"/>
    <p:sldId id="258" r:id="rId9"/>
    <p:sldId id="263" r:id="rId10"/>
    <p:sldId id="264" r:id="rId11"/>
    <p:sldId id="260" r:id="rId12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52" d="100"/>
          <a:sy n="52" d="100"/>
        </p:scale>
        <p:origin x="-226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9E763FDE-7DD8-4CA0-926A-CD25DB1830B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92AB7A0D-357E-48DF-9A0E-8D4CB0BF7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A926F7F3-4D93-454C-B2A3-2A00646359C2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39" y="4861156"/>
            <a:ext cx="5683588" cy="4605821"/>
          </a:xfrm>
          <a:prstGeom prst="rect">
            <a:avLst/>
          </a:prstGeom>
        </p:spPr>
        <p:txBody>
          <a:bodyPr vert="horz" lIns="95518" tIns="47760" rIns="95518" bIns="477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CBEA9A5D-1F7B-42D5-B4A7-04CE0207D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2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7869" y="2840567"/>
            <a:ext cx="5829300" cy="1636183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280" y="4476749"/>
            <a:ext cx="4800600" cy="857256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0625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7" name="矩形 6"/>
          <p:cNvSpPr/>
          <p:nvPr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rtl="0" fontAlgn="base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shk_dir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public55880230" TargetMode="External"/><Relationship Id="rId4" Type="http://schemas.openxmlformats.org/officeDocument/2006/relationships/hyperlink" Target="http://selhoztehn-posh.edu.ya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52" y="251520"/>
            <a:ext cx="6844547" cy="43924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dirty="0" smtClean="0"/>
              <a:t>Информационное</a:t>
            </a:r>
            <a:br>
              <a:rPr lang="ru-RU" sz="4000" dirty="0" smtClean="0"/>
            </a:br>
            <a:r>
              <a:rPr lang="ru-RU" sz="4000" dirty="0" smtClean="0"/>
              <a:t>издание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 ПОЗИТИВ</a:t>
            </a:r>
            <a:endParaRPr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6712" y="8298089"/>
            <a:ext cx="5328592" cy="857251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Выпуск </a:t>
            </a:r>
            <a:r>
              <a:rPr lang="ru-RU" dirty="0" smtClean="0"/>
              <a:t>№7 </a:t>
            </a:r>
            <a:r>
              <a:rPr lang="ru-RU" dirty="0" smtClean="0"/>
              <a:t>. </a:t>
            </a:r>
            <a:r>
              <a:rPr lang="ru-RU" dirty="0" smtClean="0"/>
              <a:t>декабрь</a:t>
            </a:r>
            <a:r>
              <a:rPr lang="ru-RU" dirty="0" smtClean="0"/>
              <a:t> </a:t>
            </a:r>
            <a:r>
              <a:rPr lang="ru-RU" dirty="0" smtClean="0"/>
              <a:t>2015 г.</a:t>
            </a:r>
            <a:endParaRPr dirty="0"/>
          </a:p>
        </p:txBody>
      </p:sp>
      <p:pic>
        <p:nvPicPr>
          <p:cNvPr id="1026" name="Picture 2" descr="C:\Users\User3\Desktop\фото для мартовской газеты\emblema_w260_h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3"/>
          <a:stretch/>
        </p:blipFill>
        <p:spPr bwMode="auto">
          <a:xfrm>
            <a:off x="2276872" y="107504"/>
            <a:ext cx="2476500" cy="17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副标题 2"/>
          <p:cNvSpPr txBox="1">
            <a:spLocks/>
          </p:cNvSpPr>
          <p:nvPr/>
        </p:nvSpPr>
        <p:spPr bwMode="auto">
          <a:xfrm>
            <a:off x="44624" y="5580112"/>
            <a:ext cx="36724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Пошехонский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Аграрно-политехнический колледж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240" y="179512"/>
            <a:ext cx="6172200" cy="1062567"/>
          </a:xfrm>
        </p:spPr>
        <p:txBody>
          <a:bodyPr>
            <a:normAutofit/>
          </a:bodyPr>
          <a:lstStyle/>
          <a:p>
            <a:pPr algn="ctr"/>
            <a:r>
              <a:rPr lang="ru-RU" altLang="en-US" dirty="0" smtClean="0">
                <a:effectLst/>
              </a:rPr>
              <a:t>Правовая игра</a:t>
            </a:r>
            <a:endParaRPr lang="ru-RU" altLang="en-US" dirty="0"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6672" y="1259632"/>
            <a:ext cx="60259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15 декабря совместно с работниками социального молодежного агентства в читальном зале библиотеки прошла игра на знание права. Несмотря на то, что задания были непростыми, все команды с ними успешно </a:t>
            </a:r>
            <a:r>
              <a:rPr lang="ru-RU" sz="2000" dirty="0" smtClean="0"/>
              <a:t>справились</a:t>
            </a:r>
          </a:p>
          <a:p>
            <a:pPr algn="just"/>
            <a:endParaRPr lang="ru-RU" sz="2000" dirty="0"/>
          </a:p>
          <a:p>
            <a:pPr algn="r"/>
            <a:r>
              <a:rPr lang="ru-RU" sz="2000" dirty="0"/>
              <a:t>Титов Андрей</a:t>
            </a:r>
          </a:p>
          <a:p>
            <a:pPr algn="just"/>
            <a:endParaRPr lang="ru-RU" sz="2000" dirty="0"/>
          </a:p>
        </p:txBody>
      </p:sp>
      <p:pic>
        <p:nvPicPr>
          <p:cNvPr id="4098" name="Рисунок 11" descr="C:\Users\Asus\Desktop\152_1512\IMG_1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4" y="4499992"/>
            <a:ext cx="59436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2696" y="467544"/>
            <a:ext cx="6165304" cy="86764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Главный редактор: Туркина Ирина Юрьевна</a:t>
            </a:r>
            <a:br>
              <a:rPr lang="ru-RU" sz="1800" dirty="0" smtClean="0"/>
            </a:br>
            <a:r>
              <a:rPr lang="ru-RU" sz="1800" dirty="0" smtClean="0"/>
              <a:t>Дизайнер – верстальщик : Гаркалов Андрей Анатольевич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Тираж 2 экземпляра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Издательство - </a:t>
            </a:r>
            <a:r>
              <a:rPr lang="ru-RU" altLang="en-US" sz="1600" dirty="0">
                <a:effectLst/>
              </a:rPr>
              <a:t>Пошехонский аграрно-политехнический колледж</a:t>
            </a:r>
            <a:r>
              <a:rPr lang="ru-RU" sz="1800" dirty="0" smtClean="0"/>
              <a:t> ©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152850 Ярославская область,</a:t>
            </a:r>
            <a:br>
              <a:rPr lang="ru-RU" sz="1800" dirty="0" smtClean="0"/>
            </a:br>
            <a:r>
              <a:rPr lang="ru-RU" sz="1800" dirty="0" smtClean="0"/>
              <a:t>г. Пошехонье, ул. Советская, д.25</a:t>
            </a:r>
            <a:br>
              <a:rPr lang="ru-RU" sz="1800" dirty="0" smtClean="0"/>
            </a:br>
            <a:r>
              <a:rPr lang="ru-RU" sz="1800" dirty="0" smtClean="0"/>
              <a:t>тел. (факс) (8-48546 ) 2-12-07</a:t>
            </a:r>
            <a:br>
              <a:rPr lang="ru-RU" sz="1800" dirty="0" smtClean="0"/>
            </a:br>
            <a:r>
              <a:rPr lang="en-US" sz="1800" dirty="0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3"/>
              </a:rPr>
              <a:t>pshk_dir@mail.ru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сайт: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selhoztehn-posh.edu.yar.ru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группа в ВК: </a:t>
            </a: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vk.com/public55880230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altLang="en-US" sz="1800" dirty="0" smtClean="0">
                <a:effectLst/>
              </a:rPr>
              <a:t>Газета </a:t>
            </a:r>
            <a:r>
              <a:rPr lang="ru-RU" altLang="en-US" sz="1800" dirty="0">
                <a:effectLst/>
              </a:rPr>
              <a:t>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altLang="en-US" sz="1800" dirty="0">
                <a:effectLst/>
              </a:rPr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062567"/>
          </a:xfrm>
        </p:spPr>
        <p:txBody>
          <a:bodyPr>
            <a:normAutofit/>
          </a:bodyPr>
          <a:lstStyle/>
          <a:p>
            <a:pPr algn="ctr"/>
            <a:r>
              <a:rPr lang="ru-RU" altLang="en-US" sz="3600" dirty="0">
                <a:effectLst/>
              </a:rPr>
              <a:t>Дорогие друзья! 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332656" y="1259632"/>
            <a:ext cx="6172200" cy="7200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Хотелось бы ознакомить вас с тем, что проделано за минувший год в нашем колледже для улучшения учебного процесса. Надеюсь, вы поймете, что за сухими цифрами статистики стоит огромный труд людей, ответственных за приобретение нового оборудования и проведение капитального ремонта.</a:t>
            </a:r>
          </a:p>
          <a:p>
            <a:pPr marL="0" indent="0" algn="just">
              <a:buNone/>
            </a:pPr>
            <a:r>
              <a:rPr lang="ru-RU" sz="2000" dirty="0"/>
              <a:t>Для учебного процесса автомехаников были приобретены видеокамера и видеорегистратор на общую сумму 41230 рублей, для сварщиков  приобретено основных средств на сумму 44 254 рубля, для учебного процесса в целом были приобретены: мебель- шкафы на сумму 13992 рубля, столы и стулья для столовой- 157 600 рублей, для автомехаников- автомобиль  за 1224063=80 рублей ( первая выставленная цена была 1423000), приобретено книг на сумму 6080 руб., огнетушителей куплено на сумму 1070 рублей,,  приобретены плиты, тепловые пушки, холодильники на сумму 185200 </a:t>
            </a:r>
            <a:r>
              <a:rPr lang="ru-RU" sz="2000" dirty="0" smtClean="0"/>
              <a:t>рублей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332656" y="539552"/>
            <a:ext cx="6172200" cy="7200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Капитальный ремонт в минувшем году охватил:</a:t>
            </a:r>
          </a:p>
          <a:p>
            <a:pPr marL="0" indent="0" algn="just">
              <a:buNone/>
            </a:pPr>
            <a:r>
              <a:rPr lang="ru-RU" sz="2000" dirty="0"/>
              <a:t>стену в столовой- 27440=60, коридор в общежитии - 82560=29 рублей,</a:t>
            </a:r>
          </a:p>
          <a:p>
            <a:pPr marL="0" indent="0" algn="just">
              <a:buNone/>
            </a:pPr>
            <a:r>
              <a:rPr lang="ru-RU" sz="2000" dirty="0"/>
              <a:t>пол в вахтерской- 17 405 = 59 рублей, окна в общежитии- 224954=02 рубля, пол в кабинете №51- 69049, видеонаблюдение- 135588=54 рубля,</a:t>
            </a:r>
          </a:p>
          <a:p>
            <a:pPr marL="0" indent="0" algn="just">
              <a:buNone/>
            </a:pPr>
            <a:r>
              <a:rPr lang="ru-RU" sz="2000" dirty="0"/>
              <a:t>5 окон в учебном корпусе- 187 549=20 рублей, кладку стен общежития- 90900, 29 кабинет-297000 рублей, окна в общежитии- 574 912=20, окна в учебном корпусе-446401=23 рубля. Всего освоено- </a:t>
            </a:r>
            <a:r>
              <a:rPr lang="ru-RU" sz="2000" b="1" dirty="0"/>
              <a:t>2153761</a:t>
            </a:r>
            <a:r>
              <a:rPr lang="ru-RU" sz="2000" dirty="0"/>
              <a:t> </a:t>
            </a:r>
            <a:r>
              <a:rPr lang="ru-RU" sz="2000" dirty="0" smtClean="0"/>
              <a:t>рублей. Наступивший </a:t>
            </a:r>
            <a:r>
              <a:rPr lang="ru-RU" sz="2000" dirty="0"/>
              <a:t>год нас порадовал еще и тем, что заявки на цифры приема в этом учебном году полностью удовлетворены.</a:t>
            </a:r>
          </a:p>
          <a:p>
            <a:pPr marL="0" indent="0" algn="just">
              <a:buNone/>
            </a:pPr>
            <a:r>
              <a:rPr lang="ru-RU" sz="2000" dirty="0"/>
              <a:t>По очной форме обучения мы имеем следующие контрольные цифры приема:</a:t>
            </a:r>
          </a:p>
          <a:p>
            <a:pPr marL="0" indent="0" algn="just">
              <a:buNone/>
            </a:pPr>
            <a:r>
              <a:rPr lang="ru-RU" sz="2000" dirty="0"/>
              <a:t>Садово- парковое и ландшафтное строительство-10 мест, </a:t>
            </a:r>
            <a:r>
              <a:rPr lang="ru-RU" sz="2000" dirty="0" smtClean="0"/>
              <a:t> Охотоведение </a:t>
            </a:r>
            <a:r>
              <a:rPr lang="ru-RU" sz="2000" dirty="0"/>
              <a:t>и звероводство-15 мест,</a:t>
            </a:r>
          </a:p>
          <a:p>
            <a:pPr marL="0" indent="0" algn="just">
              <a:buNone/>
            </a:pPr>
            <a:r>
              <a:rPr lang="ru-RU" sz="2000" dirty="0"/>
              <a:t>Экономика и бухгалтерский учет ( по отраслям)- 15 </a:t>
            </a:r>
            <a:r>
              <a:rPr lang="ru-RU" sz="2000" dirty="0" smtClean="0"/>
              <a:t>мест, Страховое </a:t>
            </a:r>
            <a:r>
              <a:rPr lang="ru-RU" sz="2000" dirty="0"/>
              <a:t>дело ( по отраслям)- 10 мест,</a:t>
            </a:r>
          </a:p>
          <a:p>
            <a:pPr marL="0" indent="0" algn="just">
              <a:buNone/>
            </a:pPr>
            <a:r>
              <a:rPr lang="ru-RU" sz="2000" dirty="0"/>
              <a:t>Дошкольное образование-15 </a:t>
            </a:r>
            <a:r>
              <a:rPr lang="ru-RU" sz="2000" dirty="0" smtClean="0"/>
              <a:t>мест, Сварщик </a:t>
            </a:r>
            <a:r>
              <a:rPr lang="ru-RU" sz="2000" dirty="0"/>
              <a:t>(электросварочные и газосварочные работы)-15 мест,</a:t>
            </a:r>
          </a:p>
          <a:p>
            <a:pPr marL="0" indent="0" algn="just">
              <a:buNone/>
            </a:pPr>
            <a:r>
              <a:rPr lang="ru-RU" sz="2000" dirty="0"/>
              <a:t> автомеханик ( с получением прав категории «В» и «С»)- 20 </a:t>
            </a:r>
            <a:r>
              <a:rPr lang="ru-RU" sz="2000" dirty="0" smtClean="0"/>
              <a:t>мест. Итого-100 </a:t>
            </a:r>
            <a:r>
              <a:rPr lang="ru-RU" sz="2000" dirty="0"/>
              <a:t>мест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2000" dirty="0"/>
              <a:t>Администрация колледжа.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1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6280" y="0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День Неизвестного Солдата в </a:t>
            </a:r>
            <a:r>
              <a:rPr lang="ru-RU" altLang="en-US" dirty="0" smtClean="0">
                <a:effectLst/>
              </a:rPr>
              <a:t>Пошехонье</a:t>
            </a:r>
            <a:r>
              <a:rPr lang="ru-RU" altLang="en-US" dirty="0" smtClean="0">
                <a:effectLst/>
              </a:rPr>
              <a:t>. </a:t>
            </a:r>
            <a:endParaRPr lang="ru-RU" altLang="en-US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136" y="1043608"/>
            <a:ext cx="5904656" cy="1144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 декабря, в 12.00. у памятника Неизвестному солдату собралось около ста жителей г. Пошехонье, пришедших на митинг, посвященный Дню Неизвестного Солдата. Это учащиеся городских школ, студенты колледжа, представители Администрации района, учреждений и организаций города, общественность. </a:t>
            </a:r>
            <a:r>
              <a:rPr lang="ru-RU" dirty="0" smtClean="0"/>
              <a:t> Эта </a:t>
            </a:r>
            <a:r>
              <a:rPr lang="ru-RU" dirty="0"/>
              <a:t>памятная дата утверждена Федеральным законом Российской Федерации «О днях воинской доблести бессмертного великого подвига российских и советских воинов, погибших в боевых действиях на территории нашей страны и за её пределами, чьё имя осталось неизвестным», и ежегодно отмечается 3 декабря. Ведущие митинга - волонтеры отряда «Мы </a:t>
            </a:r>
            <a:r>
              <a:rPr lang="ru-RU" dirty="0" err="1"/>
              <a:t>САМи</a:t>
            </a:r>
            <a:r>
              <a:rPr lang="ru-RU" dirty="0"/>
              <a:t>» - рассказали присутствующим об идее возникновения Дня Неизвестного Солдата. Перед присутствующими выступили Глава Администрации Пошехонского района Николай Николаевич Белов, который сказал о том,, как важно бережно хранить и передавать из поколения в поколение подвиги советских солдат в годы Великой Отечественной войны и беречь память о них; начальник отдела военного комиссариата Ярославской области по Пошехонскому району Галина </a:t>
            </a:r>
            <a:r>
              <a:rPr lang="ru-RU" dirty="0" err="1"/>
              <a:t>Сабиржановна</a:t>
            </a:r>
            <a:r>
              <a:rPr lang="ru-RU" dirty="0"/>
              <a:t> </a:t>
            </a:r>
            <a:r>
              <a:rPr lang="ru-RU" dirty="0" err="1"/>
              <a:t>Шайхвалеева</a:t>
            </a:r>
            <a:r>
              <a:rPr lang="ru-RU" dirty="0"/>
              <a:t>. </a:t>
            </a:r>
            <a:r>
              <a:rPr lang="ru-RU" dirty="0" smtClean="0"/>
              <a:t> В </a:t>
            </a:r>
            <a:r>
              <a:rPr lang="ru-RU" dirty="0"/>
              <a:t>честь памяти павших была организована минута молчания и были возложены цветы к памятнику Неизвестного солдата. 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672" y="1403648"/>
            <a:ext cx="5904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92896" y="7956376"/>
            <a:ext cx="4157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 материалов официального сайта </a:t>
            </a:r>
            <a:endParaRPr lang="ru-RU" dirty="0" smtClean="0"/>
          </a:p>
          <a:p>
            <a:r>
              <a:rPr lang="ru-RU" dirty="0" smtClean="0"/>
              <a:t>администрации </a:t>
            </a:r>
            <a:r>
              <a:rPr lang="ru-RU" dirty="0"/>
              <a:t>города Пошехонье</a:t>
            </a:r>
          </a:p>
        </p:txBody>
      </p:sp>
      <p:pic>
        <p:nvPicPr>
          <p:cNvPr id="1026" name="Рисунок 3" descr="http://posh.yarregion.ru/news/IMG_8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1691680"/>
            <a:ext cx="6845424" cy="561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664" y="323528"/>
            <a:ext cx="5904656" cy="1255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первых числах декабря состоялась выставка рисунков </a:t>
            </a:r>
            <a:r>
              <a:rPr lang="ru-RU" dirty="0" err="1"/>
              <a:t>Широкановой</a:t>
            </a:r>
            <a:r>
              <a:rPr lang="ru-RU" dirty="0"/>
              <a:t> Юлии. Ее работы уже знакомы  жителям Пошехонья по конкурсу иллюстраций, проходившему в прошлом году. А вот теперь Юля порадовала нас еще целым рядом интересных работ. Есть в них что- такое, что заставляет всматриваться еще и еще. Мы желаем автору этих замечательных рисунков  творческих успехов</a:t>
            </a:r>
            <a:r>
              <a:rPr lang="ru-RU" dirty="0" smtClean="0"/>
              <a:t>!</a:t>
            </a:r>
          </a:p>
          <a:p>
            <a:pPr algn="just"/>
            <a:endParaRPr lang="ru-RU" dirty="0"/>
          </a:p>
          <a:p>
            <a:pPr algn="r"/>
            <a:r>
              <a:rPr lang="ru-RU" dirty="0"/>
              <a:t>Большакова Анастасия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5 октября, дан старт II Всероссийскому ежегодному литературному конкурсу "Герои Великой Победы-2016".Все подробности  можно прочитать на сайте администрации нашего города. Спешите: сроки подачи заявки- до 10 февраля 2016 года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r"/>
            <a:r>
              <a:rPr lang="ru-RU" dirty="0"/>
              <a:t>Туркина </a:t>
            </a:r>
            <a:r>
              <a:rPr lang="ru-RU" dirty="0" smtClean="0"/>
              <a:t>И.Ю.</a:t>
            </a:r>
          </a:p>
          <a:p>
            <a:pPr algn="r"/>
            <a:endParaRPr lang="ru-RU" dirty="0"/>
          </a:p>
          <a:p>
            <a:pPr algn="just"/>
            <a:r>
              <a:rPr lang="ru-RU" dirty="0"/>
              <a:t>Со 2 по 19 февраля  наши студенты принимают участие в </a:t>
            </a:r>
            <a:r>
              <a:rPr lang="en-US" dirty="0"/>
              <a:t>World skills</a:t>
            </a:r>
            <a:r>
              <a:rPr lang="ru-RU" dirty="0"/>
              <a:t>.Это студенты  </a:t>
            </a:r>
            <a:r>
              <a:rPr lang="ru-RU" dirty="0" err="1"/>
              <a:t>ГагаринаЮ</a:t>
            </a:r>
            <a:r>
              <a:rPr lang="ru-RU" dirty="0"/>
              <a:t>., Куракина Е., Нестерова А.,  Кукушкин А. , Буланов Н., </a:t>
            </a:r>
            <a:r>
              <a:rPr lang="ru-RU" dirty="0" err="1"/>
              <a:t>Витушкина</a:t>
            </a:r>
            <a:r>
              <a:rPr lang="ru-RU" dirty="0"/>
              <a:t> Е., Русин А., Белкина Д., </a:t>
            </a:r>
            <a:r>
              <a:rPr lang="ru-RU" dirty="0" err="1"/>
              <a:t>ОрловД</a:t>
            </a:r>
            <a:r>
              <a:rPr lang="ru-RU" dirty="0"/>
              <a:t>., </a:t>
            </a:r>
            <a:r>
              <a:rPr lang="ru-RU" dirty="0" err="1"/>
              <a:t>Юзгин</a:t>
            </a:r>
            <a:r>
              <a:rPr lang="ru-RU" dirty="0"/>
              <a:t> М. Наши ребята будут принимать участие в 3 номинациях: «Ландшафтный дизайн», «Дошкольное образование», «Сварочные технологии»</a:t>
            </a:r>
          </a:p>
          <a:p>
            <a:pPr algn="just"/>
            <a:r>
              <a:rPr lang="ru-RU" dirty="0"/>
              <a:t>Успехов всем и победы!</a:t>
            </a:r>
          </a:p>
          <a:p>
            <a:pPr algn="r"/>
            <a:r>
              <a:rPr lang="ru-RU" dirty="0"/>
              <a:t>Яблокова Светлана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10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200" y="247449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 smtClean="0">
                <a:effectLst/>
              </a:rPr>
              <a:t>Новогодний вечер.</a:t>
            </a:r>
            <a:r>
              <a:rPr lang="ru-RU" altLang="en-US" dirty="0">
                <a:effectLst/>
              </a:rPr>
              <a:t/>
            </a:r>
            <a:br>
              <a:rPr lang="ru-RU" altLang="en-US" dirty="0">
                <a:effectLst/>
              </a:rPr>
            </a:br>
            <a:r>
              <a:rPr lang="ru-RU" altLang="en-US" dirty="0">
                <a:effectLst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792" y="611560"/>
            <a:ext cx="64807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/>
              <a:t>24 декабря 2015 г. в 15.30 ч. в актовом зале колледжа состоялся Новогодний </a:t>
            </a:r>
            <a:r>
              <a:rPr lang="ru-RU" sz="2000" dirty="0" err="1" smtClean="0"/>
              <a:t>вечер.Мероприятие</a:t>
            </a:r>
            <a:r>
              <a:rPr lang="ru-RU" sz="2000" dirty="0" smtClean="0"/>
              <a:t> </a:t>
            </a:r>
            <a:r>
              <a:rPr lang="ru-RU" sz="2000" dirty="0"/>
              <a:t>прошло в очень теплой дружественной атмосфере. Студенты под руководством Беляковой Н.А. поставили сказку «</a:t>
            </a:r>
            <a:r>
              <a:rPr lang="ru-RU" sz="2000" dirty="0" err="1"/>
              <a:t>Снегурочка».Хочется</a:t>
            </a:r>
            <a:r>
              <a:rPr lang="ru-RU" sz="2000" dirty="0"/>
              <a:t> назвать всех участвовавших в постановке поименно. Это- Парфенова Екатерина, </a:t>
            </a:r>
            <a:r>
              <a:rPr lang="ru-RU" sz="2000" dirty="0" err="1"/>
              <a:t>Широканова</a:t>
            </a:r>
            <a:r>
              <a:rPr lang="ru-RU" sz="2000" dirty="0"/>
              <a:t> Юлия, Пустынников Александр, Буланов Никита, Сачков Михаил, Савинова Юлия. А еще на празднике прекрасно выступали : Богомолов Руслан, </a:t>
            </a:r>
            <a:r>
              <a:rPr lang="ru-RU" sz="2000" dirty="0" err="1"/>
              <a:t>Шпанова</a:t>
            </a:r>
            <a:r>
              <a:rPr lang="ru-RU" sz="2000" dirty="0"/>
              <a:t> Ольга, Куликова </a:t>
            </a:r>
            <a:r>
              <a:rPr lang="ru-RU" sz="2000" dirty="0" err="1"/>
              <a:t>Анна,Фролов</a:t>
            </a:r>
            <a:r>
              <a:rPr lang="ru-RU" sz="2000" dirty="0"/>
              <a:t> Дмитрий и ученица 1 класса сш№2 Туркина Арина. Большое спасибо от имени всего коллектива Беляковой Наталье Александровне за индивидуальный подход к каждому из наших артистов, за работу над </a:t>
            </a:r>
            <a:r>
              <a:rPr lang="ru-RU" sz="2000" dirty="0" smtClean="0"/>
              <a:t>совершенствованием коммуникативных</a:t>
            </a:r>
          </a:p>
          <a:p>
            <a:pPr algn="just"/>
            <a:r>
              <a:rPr lang="ru-RU" sz="2000" dirty="0" smtClean="0"/>
              <a:t>способностей </a:t>
            </a:r>
            <a:r>
              <a:rPr lang="ru-RU" sz="2000" dirty="0"/>
              <a:t>ребят .</a:t>
            </a:r>
          </a:p>
          <a:p>
            <a:pPr algn="just"/>
            <a:r>
              <a:rPr lang="ru-RU" sz="2000" dirty="0"/>
              <a:t>Директор колледжа Викторович О.Н. тепло поздравила всех ребят ,а самым активным вручила грамоты.</a:t>
            </a:r>
          </a:p>
          <a:p>
            <a:pPr algn="just"/>
            <a:r>
              <a:rPr lang="ru-RU" sz="2000" dirty="0"/>
              <a:t>Хочется отметить и  работу Кошкиной О.А., много времени и сил посвящающей  работе с нашими звездочками.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576" y="8491790"/>
            <a:ext cx="150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Гагарина 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C:\Users\Asus\Desktop\155_2412\IMG_1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902934" cy="45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" descr="C:\Users\Asus\Desktop\155_2412\IMG_12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44"/>
            <a:ext cx="69029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0976" y="251520"/>
            <a:ext cx="57606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 </a:t>
            </a:r>
            <a:r>
              <a:rPr lang="ru-RU" sz="2000" dirty="0"/>
              <a:t>2 декабря в группе автомехаников 3 курса успешно прошел внешний мониторинг. Ребята очень переживали, тем не менее  сдали и справились все хорошо и  только один человек получил пониженный 2 разряд. В беседе с ребятами студенты </a:t>
            </a:r>
            <a:r>
              <a:rPr lang="ru-RU" sz="2000" dirty="0" err="1"/>
              <a:t>признавлись</a:t>
            </a:r>
            <a:r>
              <a:rPr lang="ru-RU" sz="2000" dirty="0"/>
              <a:t>, что вопросы были сложными, но  знакомыми .Огромную роль в успешной подготовке студентов сыграли Емельянов С.В.,</a:t>
            </a:r>
            <a:r>
              <a:rPr lang="ru-RU" sz="2000" dirty="0" err="1"/>
              <a:t>Архиреев</a:t>
            </a:r>
            <a:r>
              <a:rPr lang="ru-RU" sz="2000" dirty="0"/>
              <a:t> П.О., Барсуков С.В., Голубинский  А.Г. ,  </a:t>
            </a:r>
            <a:r>
              <a:rPr lang="ru-RU" sz="2000" dirty="0" err="1"/>
              <a:t>Кочуров</a:t>
            </a:r>
            <a:r>
              <a:rPr lang="ru-RU" sz="2000" dirty="0"/>
              <a:t> В.Ю., Ваулин Д.Б., Ермолаев Е.В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r"/>
            <a:r>
              <a:rPr lang="ru-RU" sz="2000" dirty="0"/>
              <a:t>Богомолов Руслан</a:t>
            </a:r>
          </a:p>
          <a:p>
            <a:pPr algn="just"/>
            <a:endParaRPr lang="ru-RU" sz="2000" dirty="0"/>
          </a:p>
        </p:txBody>
      </p:sp>
      <p:pic>
        <p:nvPicPr>
          <p:cNvPr id="3074" name="Рисунок 8" descr="C:\Users\Asus\Desktop\151_0212\IMG_1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499992"/>
            <a:ext cx="4282696" cy="241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7" descr="C:\Users\Asus\Desktop\151_0212\IMG_1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28" y="6588224"/>
            <a:ext cx="4281472" cy="241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541</Words>
  <Application>Microsoft Office PowerPoint</Application>
  <PresentationFormat>Экран (4:3)</PresentationFormat>
  <Paragraphs>100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</vt:lpstr>
      <vt:lpstr>  Информационное издание    ПОЗИТИВ</vt:lpstr>
      <vt:lpstr>Дорогие друзья! </vt:lpstr>
      <vt:lpstr>Презентация PowerPoint</vt:lpstr>
      <vt:lpstr>День Неизвестного Солдата в Пошехонье. </vt:lpstr>
      <vt:lpstr>Презентация PowerPoint</vt:lpstr>
      <vt:lpstr>Презентация PowerPoint</vt:lpstr>
      <vt:lpstr>Новогодний вечер.  </vt:lpstr>
      <vt:lpstr>Презентация PowerPoint</vt:lpstr>
      <vt:lpstr>Презентация PowerPoint</vt:lpstr>
      <vt:lpstr>Правовая игра</vt:lpstr>
      <vt:lpstr>Главный редактор: Туркина Ирина Юрьевна Дизайнер – верстальщик : Гаркалов Андрей Анатольевич   Тираж 2 экземпляра   Издательство - Пошехонский аграрно-политехнический колледж ©     152850 Ярославская область, г. Пошехонье, ул. Советская, д.25 тел. (факс) (8-48546 ) 2-12-07 e-mail: pshk_dir@mail.ru сайт: http://selhoztehn-posh.edu.yar.ru группа в ВК: https://vk.com/public55880230                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Андрей Гаркалов</cp:lastModifiedBy>
  <cp:revision>48</cp:revision>
  <dcterms:created xsi:type="dcterms:W3CDTF">2010-02-18T18:31:57Z</dcterms:created>
  <dcterms:modified xsi:type="dcterms:W3CDTF">2016-01-20T19:46:04Z</dcterms:modified>
  <cp:category>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