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1" r:id="rId4"/>
    <p:sldId id="278" r:id="rId5"/>
    <p:sldId id="277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74" r:id="rId14"/>
    <p:sldId id="273" r:id="rId15"/>
    <p:sldId id="260" r:id="rId16"/>
  </p:sldIdLst>
  <p:sldSz cx="6858000" cy="9144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721"/>
    <a:srgbClr val="A20000"/>
    <a:srgbClr val="86000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7" d="100"/>
          <a:sy n="77" d="100"/>
        </p:scale>
        <p:origin x="-1512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678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300"/>
            </a:lvl1pPr>
          </a:lstStyle>
          <a:p>
            <a:fld id="{9E763FDE-7DD8-4CA0-926A-CD25DB1830B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678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300"/>
            </a:lvl1pPr>
          </a:lstStyle>
          <a:p>
            <a:fld id="{92AB7A0D-357E-48DF-9A0E-8D4CB0BF7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3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678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300"/>
            </a:lvl1pPr>
          </a:lstStyle>
          <a:p>
            <a:fld id="{A926F7F3-4D93-454C-B2A3-2A00646359C2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60" rIns="95518" bIns="477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39" y="4861156"/>
            <a:ext cx="5683588" cy="4605821"/>
          </a:xfrm>
          <a:prstGeom prst="rect">
            <a:avLst/>
          </a:prstGeom>
        </p:spPr>
        <p:txBody>
          <a:bodyPr vert="horz" lIns="95518" tIns="47760" rIns="95518" bIns="4776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678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300"/>
            </a:lvl1pPr>
          </a:lstStyle>
          <a:p>
            <a:fld id="{CBEA9A5D-1F7B-42D5-B4A7-04CE0207D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1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8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2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1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4193382" y="8650818"/>
            <a:ext cx="355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Copyright © </a:t>
            </a:r>
            <a:r>
              <a:rPr lang="en-US" dirty="0" err="1">
                <a:latin typeface="+mn-lt"/>
                <a:ea typeface="+mn-ea"/>
              </a:rPr>
              <a:t>Wondershare</a:t>
            </a:r>
            <a:r>
              <a:rPr lang="en-US" dirty="0">
                <a:latin typeface="+mn-lt"/>
                <a:ea typeface="+mn-ea"/>
              </a:rPr>
              <a:t> Software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7869" y="2840567"/>
            <a:ext cx="5829300" cy="1636183"/>
          </a:xfrm>
          <a:noFill/>
        </p:spPr>
        <p:txBody>
          <a:bodyPr/>
          <a:lstStyle>
            <a:lvl1pPr algn="l">
              <a:defRPr sz="5000" b="1" cap="none" spc="0" baseline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9280" y="4476749"/>
            <a:ext cx="4800600" cy="857256"/>
          </a:xfrm>
        </p:spPr>
        <p:txBody>
          <a:bodyPr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0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2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0625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1714501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7" name="矩形 6"/>
          <p:cNvSpPr/>
          <p:nvPr/>
        </p:nvSpPr>
        <p:spPr>
          <a:xfrm>
            <a:off x="4193382" y="8650818"/>
            <a:ext cx="355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Copyright © </a:t>
            </a:r>
            <a:r>
              <a:rPr lang="en-US" dirty="0" err="1">
                <a:latin typeface="+mn-lt"/>
                <a:ea typeface="+mn-ea"/>
              </a:rPr>
              <a:t>Wondershare</a:t>
            </a:r>
            <a:r>
              <a:rPr lang="en-US" dirty="0">
                <a:latin typeface="+mn-lt"/>
                <a:ea typeface="+mn-ea"/>
              </a:rPr>
              <a:t> Software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l" rtl="0" fontAlgn="base">
        <a:spcBef>
          <a:spcPct val="0"/>
        </a:spcBef>
        <a:spcAft>
          <a:spcPct val="0"/>
        </a:spcAft>
        <a:defRPr lang="zh-CN" altLang="en-US" sz="3200" b="1" kern="1200" dirty="0">
          <a:ln w="9000" cmpd="sng">
            <a:noFill/>
            <a:prstDash val="solid"/>
          </a:ln>
          <a:gradFill>
            <a:gsLst>
              <a:gs pos="0">
                <a:srgbClr val="C00000"/>
              </a:gs>
              <a:gs pos="43000">
                <a:srgbClr val="A20000"/>
              </a:gs>
              <a:gs pos="100000">
                <a:srgbClr val="860000"/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shk_dir@mail.r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k.com/public55880230" TargetMode="External"/><Relationship Id="rId4" Type="http://schemas.openxmlformats.org/officeDocument/2006/relationships/hyperlink" Target="http://selhoztehn-posh.edu.yar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452" y="251520"/>
            <a:ext cx="6844547" cy="43924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000" dirty="0" smtClean="0"/>
              <a:t>Информационное</a:t>
            </a:r>
            <a:br>
              <a:rPr lang="ru-RU" sz="4000" dirty="0" smtClean="0"/>
            </a:br>
            <a:r>
              <a:rPr lang="ru-RU" sz="4000" dirty="0" smtClean="0"/>
              <a:t>издание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 ПОЗИТИВ</a:t>
            </a:r>
            <a:endParaRPr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6712" y="8298089"/>
            <a:ext cx="5328592" cy="857251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Выпуск №6 . Октябрь - ноябрь 2015 г.</a:t>
            </a:r>
            <a:endParaRPr dirty="0"/>
          </a:p>
        </p:txBody>
      </p:sp>
      <p:pic>
        <p:nvPicPr>
          <p:cNvPr id="1026" name="Picture 2" descr="C:\Users\User3\Desktop\фото для мартовской газеты\emblema_w260_h2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3"/>
          <a:stretch/>
        </p:blipFill>
        <p:spPr bwMode="auto">
          <a:xfrm>
            <a:off x="2276872" y="107504"/>
            <a:ext cx="2476500" cy="17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副标题 2"/>
          <p:cNvSpPr txBox="1">
            <a:spLocks/>
          </p:cNvSpPr>
          <p:nvPr/>
        </p:nvSpPr>
        <p:spPr bwMode="auto">
          <a:xfrm>
            <a:off x="44624" y="5580112"/>
            <a:ext cx="36724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Пошехонский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Аграрно-политехнический колледж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6334" y="1835696"/>
            <a:ext cx="640816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/>
              <a:t>областной конференции </a:t>
            </a:r>
            <a:r>
              <a:rPr lang="ru-RU" sz="2000" dirty="0" smtClean="0"/>
              <a:t>по </a:t>
            </a:r>
            <a:r>
              <a:rPr lang="ru-RU" sz="2000" dirty="0" err="1" smtClean="0"/>
              <a:t>плодоовощеводству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Мы хотим пожелать своему другу успехов.</a:t>
            </a:r>
          </a:p>
          <a:p>
            <a:endParaRPr lang="ru-RU" sz="2000" dirty="0" smtClean="0"/>
          </a:p>
          <a:p>
            <a:pPr algn="r"/>
            <a:r>
              <a:rPr lang="ru-RU" sz="2000" dirty="0" smtClean="0"/>
              <a:t>Группа АМ-21</a:t>
            </a:r>
          </a:p>
          <a:p>
            <a:endParaRPr lang="ru-RU" sz="20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31479" y="395536"/>
            <a:ext cx="6172200" cy="10625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Богомолов Руслан в </a:t>
            </a:r>
            <a:r>
              <a:rPr lang="ru-RU" dirty="0" smtClean="0"/>
              <a:t>этом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учебном году </a:t>
            </a:r>
            <a:r>
              <a:rPr lang="ru-RU" dirty="0" smtClean="0"/>
              <a:t>занял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почетное первое место</a:t>
            </a:r>
            <a:endParaRPr lang="ru-RU" altLang="en-US" dirty="0">
              <a:effectLst/>
            </a:endParaRPr>
          </a:p>
        </p:txBody>
      </p:sp>
      <p:pic>
        <p:nvPicPr>
          <p:cNvPr id="3074" name="Picture 2" descr="C:\Users\Андрей\Desktop\Газета 15.12.15\tn8tO9yT5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2651304"/>
            <a:ext cx="3816424" cy="62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320085" y="0"/>
            <a:ext cx="6172200" cy="10625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Г</a:t>
            </a:r>
            <a:r>
              <a:rPr lang="ru-RU" altLang="en-US" dirty="0" smtClean="0">
                <a:effectLst/>
              </a:rPr>
              <a:t>руппы педагогической</a:t>
            </a:r>
            <a:br>
              <a:rPr lang="ru-RU" altLang="en-US" dirty="0" smtClean="0">
                <a:effectLst/>
              </a:rPr>
            </a:br>
            <a:r>
              <a:rPr lang="ru-RU" altLang="en-US" dirty="0" smtClean="0">
                <a:effectLst/>
              </a:rPr>
              <a:t>поддержки</a:t>
            </a:r>
            <a:r>
              <a:rPr lang="ru-RU" altLang="en-US" dirty="0">
                <a:effectLst/>
              </a:rPr>
              <a:t>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8" name="Picture 2" descr="C:\Users\Андрей\Desktop\Газета 15.12.15\V_9DgTOTe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96" y="3957088"/>
            <a:ext cx="2892904" cy="514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6916" y="1187624"/>
            <a:ext cx="6178996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/>
            <a:r>
              <a:rPr lang="ru-RU" sz="2000" dirty="0"/>
              <a:t>Все педагоги знают, что работа с детьми, имеющими особенности развития, требует большого труда, знаний, терпения, внимательного и гуманного отношения. И у нас есть преподаватели, ставшие для таких ребят без ложной скромности вторыми родителями. И, конечно, в первую очередь, это педагог с большим стажем, прекрасная мать четверых детей, </a:t>
            </a:r>
            <a:r>
              <a:rPr lang="ru-RU" sz="2000" dirty="0" err="1"/>
              <a:t>Круду</a:t>
            </a:r>
            <a:r>
              <a:rPr lang="ru-RU" sz="2000" dirty="0"/>
              <a:t> Татьяна Борисовна. Диву даешься, сколько времени она </a:t>
            </a:r>
            <a:endParaRPr lang="ru-RU" sz="2000" dirty="0" smtClean="0"/>
          </a:p>
          <a:p>
            <a:pPr lvl="0" indent="450850" algn="just"/>
            <a:r>
              <a:rPr lang="ru-RU" sz="2000" dirty="0" smtClean="0"/>
              <a:t>посвящает </a:t>
            </a:r>
            <a:r>
              <a:rPr lang="ru-RU" sz="2000" dirty="0"/>
              <a:t>своим </a:t>
            </a:r>
            <a:endParaRPr lang="ru-RU" sz="2000" dirty="0" smtClean="0"/>
          </a:p>
          <a:p>
            <a:pPr lvl="0" indent="450850" algn="just"/>
            <a:r>
              <a:rPr lang="ru-RU" sz="2000" dirty="0" smtClean="0"/>
              <a:t>воспитанникам</a:t>
            </a:r>
            <a:r>
              <a:rPr lang="ru-RU" sz="2000" dirty="0"/>
              <a:t>. </a:t>
            </a:r>
            <a:endParaRPr lang="ru-RU" sz="2000" dirty="0" smtClean="0"/>
          </a:p>
          <a:p>
            <a:pPr lvl="0" indent="450850" algn="just"/>
            <a:r>
              <a:rPr lang="ru-RU" sz="2000" dirty="0" smtClean="0"/>
              <a:t>Даже </a:t>
            </a:r>
            <a:r>
              <a:rPr lang="ru-RU" sz="2000" dirty="0"/>
              <a:t>после окончания </a:t>
            </a:r>
            <a:endParaRPr lang="ru-RU" sz="2000" dirty="0" smtClean="0"/>
          </a:p>
          <a:p>
            <a:pPr lvl="0" indent="450850" algn="just"/>
            <a:r>
              <a:rPr lang="ru-RU" sz="2000" dirty="0" smtClean="0"/>
              <a:t>ими </a:t>
            </a:r>
            <a:r>
              <a:rPr lang="ru-RU" sz="2000" dirty="0"/>
              <a:t>колледжа она не </a:t>
            </a:r>
            <a:endParaRPr lang="ru-RU" sz="2000" dirty="0" smtClean="0"/>
          </a:p>
          <a:p>
            <a:pPr lvl="0" indent="450850" algn="just"/>
            <a:r>
              <a:rPr lang="ru-RU" sz="2000" dirty="0" smtClean="0"/>
              <a:t>теряет </a:t>
            </a:r>
            <a:r>
              <a:rPr lang="ru-RU" sz="2000" dirty="0"/>
              <a:t>с ними связь, </a:t>
            </a:r>
            <a:r>
              <a:rPr lang="ru-RU" sz="2000" dirty="0" smtClean="0"/>
              <a:t>ей</a:t>
            </a:r>
          </a:p>
          <a:p>
            <a:pPr lvl="0" indent="450850" algn="just"/>
            <a:r>
              <a:rPr lang="ru-RU" sz="2000" dirty="0" smtClean="0"/>
              <a:t> </a:t>
            </a:r>
            <a:r>
              <a:rPr lang="ru-RU" sz="2000" dirty="0"/>
              <a:t>звонят иногда и </a:t>
            </a:r>
            <a:r>
              <a:rPr lang="ru-RU" sz="2000" dirty="0" smtClean="0"/>
              <a:t>среди</a:t>
            </a:r>
          </a:p>
          <a:p>
            <a:pPr lvl="0" indent="450850" algn="just"/>
            <a:r>
              <a:rPr lang="ru-RU" sz="2000" dirty="0" smtClean="0"/>
              <a:t> </a:t>
            </a:r>
            <a:r>
              <a:rPr lang="ru-RU" sz="2000" dirty="0"/>
              <a:t>ночи, рассказывая о </a:t>
            </a:r>
            <a:endParaRPr lang="ru-RU" sz="2000" dirty="0" smtClean="0"/>
          </a:p>
          <a:p>
            <a:pPr lvl="0" indent="450850" algn="just"/>
            <a:r>
              <a:rPr lang="ru-RU" sz="2000" dirty="0" smtClean="0"/>
              <a:t>своих </a:t>
            </a:r>
            <a:r>
              <a:rPr lang="ru-RU" sz="2000" dirty="0"/>
              <a:t>неразрешимых </a:t>
            </a:r>
            <a:endParaRPr lang="ru-RU" sz="2000" dirty="0" smtClean="0"/>
          </a:p>
          <a:p>
            <a:pPr lvl="0" indent="450850" algn="just"/>
            <a:r>
              <a:rPr lang="ru-RU" sz="2000" dirty="0" smtClean="0"/>
              <a:t>проблемах</a:t>
            </a:r>
            <a:r>
              <a:rPr lang="ru-RU" sz="2000" dirty="0"/>
              <a:t>. </a:t>
            </a:r>
            <a:r>
              <a:rPr lang="ru-RU" sz="2000" dirty="0" smtClean="0"/>
              <a:t>И </a:t>
            </a:r>
            <a:r>
              <a:rPr lang="ru-RU" sz="2000" dirty="0"/>
              <a:t>она никогда </a:t>
            </a:r>
            <a:endParaRPr lang="ru-RU" sz="2000" dirty="0" smtClean="0"/>
          </a:p>
          <a:p>
            <a:pPr lvl="0" indent="450850" algn="just"/>
            <a:r>
              <a:rPr lang="ru-RU" sz="2000" dirty="0" smtClean="0"/>
              <a:t>не отмахнется</a:t>
            </a:r>
            <a:r>
              <a:rPr lang="ru-RU" sz="2000" dirty="0"/>
              <a:t>, а </a:t>
            </a:r>
            <a:endParaRPr lang="ru-RU" sz="2000" dirty="0" smtClean="0"/>
          </a:p>
          <a:p>
            <a:pPr lvl="0" indent="450850" algn="just"/>
            <a:r>
              <a:rPr lang="ru-RU" sz="2000" dirty="0" smtClean="0"/>
              <a:t>терпеливо </a:t>
            </a:r>
            <a:r>
              <a:rPr lang="ru-RU" sz="2000" dirty="0"/>
              <a:t>выслушает, </a:t>
            </a:r>
            <a:endParaRPr lang="ru-RU" sz="2000" dirty="0" smtClean="0"/>
          </a:p>
          <a:p>
            <a:pPr lvl="0" indent="450850" algn="just"/>
            <a:r>
              <a:rPr lang="ru-RU" sz="2000" dirty="0" smtClean="0"/>
              <a:t>даст </a:t>
            </a:r>
            <a:r>
              <a:rPr lang="ru-RU" sz="2000" dirty="0"/>
              <a:t>дельный совет, а </a:t>
            </a:r>
            <a:r>
              <a:rPr lang="ru-RU" sz="2000" dirty="0" smtClean="0"/>
              <a:t>то</a:t>
            </a:r>
          </a:p>
          <a:p>
            <a:pPr lvl="0" indent="450850" algn="just"/>
            <a:r>
              <a:rPr lang="ru-RU" sz="2000" dirty="0" smtClean="0"/>
              <a:t>и </a:t>
            </a:r>
            <a:r>
              <a:rPr lang="ru-RU" sz="2000" dirty="0"/>
              <a:t>заступится 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8640" y="951857"/>
            <a:ext cx="6408712" cy="717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ru-RU" sz="2000" dirty="0"/>
              <a:t>Сейчас у Татьяны Борисовны уже второй год занимаются </a:t>
            </a:r>
            <a:r>
              <a:rPr lang="ru-RU" sz="2000" dirty="0" err="1"/>
              <a:t>плодоовощеводы</a:t>
            </a:r>
            <a:r>
              <a:rPr lang="ru-RU" sz="2000" dirty="0"/>
              <a:t>. Ребята разные, и местные, и приезжие. Среди них немало и сирот, тех , кто особенно не защищен</a:t>
            </a:r>
            <a:r>
              <a:rPr lang="ru-RU" sz="2000" dirty="0" smtClean="0"/>
              <a:t>. И </a:t>
            </a:r>
            <a:r>
              <a:rPr lang="ru-RU" sz="2000" dirty="0"/>
              <a:t>дети показывают очень хорошие результаты в учебе, на сцене.  Я особенно хотела бы отметить двух ребят, уже имеющих множество </a:t>
            </a:r>
            <a:r>
              <a:rPr lang="ru-RU" sz="2000" dirty="0" smtClean="0"/>
              <a:t>наград - </a:t>
            </a:r>
            <a:r>
              <a:rPr lang="ru-RU" sz="2000" dirty="0" err="1"/>
              <a:t>Широканову</a:t>
            </a:r>
            <a:r>
              <a:rPr lang="ru-RU" sz="2000" dirty="0"/>
              <a:t> Юлию, получившую в прошлом учебном году губернаторскую премию за успешное участие во многих мероприятиях областного и регионального уровня и Фролова  Дмитрия, парня,  успевшего только за этот учебный год покорить всех своим артистизмом. Недавно с успехом прошла выставка его вышивок. Не отстает от своих друзей и </a:t>
            </a:r>
            <a:r>
              <a:rPr lang="ru-RU" sz="2000" dirty="0" err="1"/>
              <a:t>Шпанова</a:t>
            </a:r>
            <a:r>
              <a:rPr lang="ru-RU" sz="2000" dirty="0"/>
              <a:t> Ольга. </a:t>
            </a:r>
          </a:p>
          <a:p>
            <a:pPr algn="just"/>
            <a:r>
              <a:rPr lang="ru-RU" sz="2000" dirty="0"/>
              <a:t>Я  хочу пожелать Татьяне Борисовне и ее ребятам  успехов, а всем студентам, обучающимся в так называемых обычных группах позаимствовать творческой активности, оптимизма и здорового честолюбия.</a:t>
            </a:r>
          </a:p>
          <a:p>
            <a:endParaRPr lang="ru-RU" sz="2000" dirty="0" smtClean="0"/>
          </a:p>
          <a:p>
            <a:pPr algn="r"/>
            <a:r>
              <a:rPr lang="ru-RU" sz="2000" dirty="0" smtClean="0"/>
              <a:t>Большакова </a:t>
            </a:r>
            <a:r>
              <a:rPr lang="ru-RU" sz="2000" dirty="0"/>
              <a:t>Анастасия.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672" y="1619672"/>
            <a:ext cx="6093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Все действия студентов и участников извне- пожарной охраны, полиции</a:t>
            </a:r>
            <a:r>
              <a:rPr lang="ru-RU" sz="2000" dirty="0" smtClean="0"/>
              <a:t>, скорой </a:t>
            </a:r>
            <a:r>
              <a:rPr lang="ru-RU" sz="2000" dirty="0"/>
              <a:t>помощи были хорошо скоординированы</a:t>
            </a:r>
            <a:r>
              <a:rPr lang="ru-RU" sz="2000" dirty="0" smtClean="0"/>
              <a:t>. Надеемся</a:t>
            </a:r>
            <a:r>
              <a:rPr lang="ru-RU" sz="2000" dirty="0"/>
              <a:t>, что в случае возникновения реальной опасности все пройдет также хорошо</a:t>
            </a:r>
            <a:r>
              <a:rPr lang="ru-RU" sz="2000" dirty="0" smtClean="0"/>
              <a:t>.</a:t>
            </a:r>
          </a:p>
          <a:p>
            <a:pPr algn="r"/>
            <a:r>
              <a:rPr lang="ru-RU" sz="2000" dirty="0" smtClean="0"/>
              <a:t>Богомолов </a:t>
            </a:r>
            <a:r>
              <a:rPr lang="ru-RU" sz="2000" dirty="0"/>
              <a:t>Руслан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88640" y="251520"/>
            <a:ext cx="6172200" cy="10625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19 ноября состоялись </a:t>
            </a:r>
            <a:r>
              <a:rPr lang="ru-RU" altLang="en-US" dirty="0" smtClean="0">
                <a:effectLst/>
              </a:rPr>
              <a:t/>
            </a:r>
            <a:br>
              <a:rPr lang="ru-RU" altLang="en-US" dirty="0" smtClean="0">
                <a:effectLst/>
              </a:rPr>
            </a:br>
            <a:r>
              <a:rPr lang="ru-RU" altLang="en-US" dirty="0" smtClean="0">
                <a:effectLst/>
              </a:rPr>
              <a:t>учения </a:t>
            </a:r>
            <a:r>
              <a:rPr lang="ru-RU" altLang="en-US" dirty="0">
                <a:effectLst/>
              </a:rPr>
              <a:t>по противопожарной обороне. </a:t>
            </a:r>
          </a:p>
        </p:txBody>
      </p:sp>
      <p:pic>
        <p:nvPicPr>
          <p:cNvPr id="1026" name="Picture 2" descr="C:\Users\Андрей\Desktop\Газета 15.12.15\c_7e45e6c3a70e9094af4daacada5cab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635896"/>
            <a:ext cx="6093296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648" y="1475656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группах автомехаников, садово- паркового дела и в группах сварщиков. Готовят ребят к конкурсу: Емельянов С.В., Кукушкина Г.П., Ваулин Д.Б., </a:t>
            </a:r>
            <a:r>
              <a:rPr lang="ru-RU" sz="2000" dirty="0" smtClean="0"/>
              <a:t>Круду Т.Б</a:t>
            </a:r>
            <a:r>
              <a:rPr lang="ru-RU" sz="2000" dirty="0"/>
              <a:t>. и Белякова Н.А.</a:t>
            </a:r>
          </a:p>
          <a:p>
            <a:pPr algn="just"/>
            <a:r>
              <a:rPr lang="ru-RU" sz="2000" dirty="0"/>
              <a:t>Очень рассчитываем на наших конкурсантов и желаем им оправдать наше доверие. </a:t>
            </a:r>
            <a:endParaRPr lang="ru-RU" sz="2000" dirty="0" smtClean="0"/>
          </a:p>
          <a:p>
            <a:r>
              <a:rPr lang="ru-RU" sz="2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000" dirty="0"/>
          </a:p>
          <a:p>
            <a:pPr algn="r"/>
            <a:r>
              <a:rPr lang="ru-RU" sz="2000" dirty="0"/>
              <a:t>Иванова Анастасия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88640" y="251520"/>
            <a:ext cx="6172200" cy="10625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Идет активная подготовка </a:t>
            </a:r>
            <a:r>
              <a:rPr lang="ru-RU" altLang="en-US" dirty="0" smtClean="0">
                <a:effectLst/>
              </a:rPr>
              <a:t/>
            </a:r>
            <a:br>
              <a:rPr lang="ru-RU" altLang="en-US" dirty="0" smtClean="0">
                <a:effectLst/>
              </a:rPr>
            </a:br>
            <a:r>
              <a:rPr lang="ru-RU" altLang="en-US" dirty="0" smtClean="0">
                <a:effectLst/>
              </a:rPr>
              <a:t>к </a:t>
            </a:r>
            <a:r>
              <a:rPr lang="en-US" altLang="en-US" dirty="0">
                <a:effectLst/>
              </a:rPr>
              <a:t>World skills</a:t>
            </a:r>
            <a:endParaRPr lang="ru-RU" altLang="en-US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7236" y="5140768"/>
            <a:ext cx="56886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От </a:t>
            </a:r>
            <a:r>
              <a:rPr lang="ru-RU" sz="2000" dirty="0"/>
              <a:t>нашего колледжа участвовали Савинова Е.В., Белякова Н.А., Новикова Е.П.</a:t>
            </a:r>
          </a:p>
          <a:p>
            <a:pPr algn="just"/>
            <a:r>
              <a:rPr lang="ru-RU" sz="2000" dirty="0"/>
              <a:t>Ребята из других учебных заведений проводили мастер- классы по макияжу, робототехнике, моделированию одежды. Особым спросом пользовались из наших профессий автомеханики, охотоведы, экономисты, страховщики. </a:t>
            </a:r>
          </a:p>
          <a:p>
            <a:pPr algn="just"/>
            <a:r>
              <a:rPr lang="ru-RU" sz="2000" dirty="0"/>
              <a:t>Одновременно в </a:t>
            </a:r>
            <a:r>
              <a:rPr lang="ru-RU" sz="2000" dirty="0" err="1" smtClean="0"/>
              <a:t>сош</a:t>
            </a:r>
            <a:r>
              <a:rPr lang="ru-RU" sz="2000" dirty="0" smtClean="0"/>
              <a:t> </a:t>
            </a:r>
            <a:r>
              <a:rPr lang="ru-RU" sz="2000" dirty="0"/>
              <a:t>№1 города Пошехонье прошла встреча Смирновой Т.И. с будущими выпускниками.</a:t>
            </a:r>
          </a:p>
          <a:p>
            <a:pPr algn="r"/>
            <a:r>
              <a:rPr lang="ru-RU" sz="2000" dirty="0"/>
              <a:t>Мельникова Алена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259536" y="4017633"/>
            <a:ext cx="6172200" cy="10625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zh-CN" altLang="en-US" sz="3200" b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ru-RU" dirty="0"/>
              <a:t>19 ноября в Вологде прошла ярмарка учебных мест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92696" y="467544"/>
            <a:ext cx="6165304" cy="86764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Главный редактор: Туркина Ирина Юрьевна</a:t>
            </a:r>
            <a:br>
              <a:rPr lang="ru-RU" sz="1800" dirty="0" smtClean="0"/>
            </a:br>
            <a:r>
              <a:rPr lang="ru-RU" sz="1800" dirty="0" smtClean="0"/>
              <a:t>Дизайнер – верстальщик : Гаркалов Андрей Анатольевич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Тираж </a:t>
            </a:r>
            <a:r>
              <a:rPr lang="ru-RU" sz="1800" dirty="0" smtClean="0"/>
              <a:t>100 экземпляров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Издательство - </a:t>
            </a:r>
            <a:r>
              <a:rPr lang="ru-RU" altLang="en-US" sz="1600" dirty="0">
                <a:effectLst/>
              </a:rPr>
              <a:t>Пошехонский аграрно-политехнический колледж</a:t>
            </a:r>
            <a:r>
              <a:rPr lang="ru-RU" sz="1800" dirty="0" smtClean="0"/>
              <a:t> ©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152850 Ярославская область,</a:t>
            </a:r>
            <a:br>
              <a:rPr lang="ru-RU" sz="1800" dirty="0" smtClean="0"/>
            </a:br>
            <a:r>
              <a:rPr lang="ru-RU" sz="1800" dirty="0" smtClean="0"/>
              <a:t>г. Пошехонье, ул. Советская, д.25</a:t>
            </a:r>
            <a:br>
              <a:rPr lang="ru-RU" sz="1800" dirty="0" smtClean="0"/>
            </a:br>
            <a:r>
              <a:rPr lang="ru-RU" sz="1800" dirty="0" smtClean="0"/>
              <a:t>тел. (факс) (8-48546 ) 2-12-07</a:t>
            </a:r>
            <a:br>
              <a:rPr lang="ru-RU" sz="1800" dirty="0" smtClean="0"/>
            </a:br>
            <a:r>
              <a:rPr lang="en-US" sz="1800" dirty="0" smtClean="0"/>
              <a:t>e-mail</a:t>
            </a:r>
            <a:r>
              <a:rPr lang="ru-RU" sz="1800" dirty="0" smtClean="0"/>
              <a:t>: </a:t>
            </a:r>
            <a:r>
              <a:rPr lang="en-US" sz="1800" dirty="0" smtClean="0">
                <a:hlinkClick r:id="rId3"/>
              </a:rPr>
              <a:t>pshk_dir@mail.ru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сайт: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selhoztehn-posh.edu.yar.ru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группа в ВК: </a:t>
            </a:r>
            <a:r>
              <a:rPr lang="en-US" sz="1800" dirty="0" smtClean="0">
                <a:hlinkClick r:id="rId5"/>
              </a:rPr>
              <a:t>https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vk.com/public55880230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altLang="en-US" sz="1800" dirty="0" smtClean="0">
                <a:effectLst/>
              </a:rPr>
              <a:t>Газета </a:t>
            </a:r>
            <a:r>
              <a:rPr lang="ru-RU" altLang="en-US" sz="1800" dirty="0">
                <a:effectLst/>
              </a:rPr>
              <a:t>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</a:t>
            </a:r>
            <a:br>
              <a:rPr lang="ru-RU" altLang="en-US" sz="1800" dirty="0">
                <a:effectLst/>
              </a:rPr>
            </a:b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107504"/>
            <a:ext cx="6172200" cy="1062567"/>
          </a:xfrm>
        </p:spPr>
        <p:txBody>
          <a:bodyPr>
            <a:normAutofit/>
          </a:bodyPr>
          <a:lstStyle/>
          <a:p>
            <a:pPr algn="ctr"/>
            <a:r>
              <a:rPr lang="ru-RU" altLang="en-US" sz="3600" dirty="0">
                <a:effectLst/>
              </a:rPr>
              <a:t>Дорогие друзья! </a:t>
            </a: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332656" y="1907704"/>
            <a:ext cx="6172200" cy="603461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Вот уже недалеко тот день, когда вы с облегчением скажете: «Наконец- то, каникулы!». И это действительно радостное событие, ведь позади целых полгода учебных занятий, практики. Впереди- Новый год, приятные хлопоты. Поэтому чтобы ничто не омрачало хорошего настроения нужно набраться сил и успешно сдать сессию. Я всем вам желаю усердия, терпения и успехов в усвоении самых трудных тем и вопросов. Напоминаю , что сессия для большинства студентов будет проходить с 21 по 25 декабря.</a:t>
            </a:r>
            <a:r>
              <a:rPr lang="ru-RU" sz="2000" b="1" dirty="0"/>
              <a:t> </a:t>
            </a:r>
            <a:r>
              <a:rPr lang="ru-RU" sz="2000" dirty="0"/>
              <a:t>Всем удачи</a:t>
            </a:r>
            <a:r>
              <a:rPr lang="ru-RU" sz="2000" dirty="0" smtClean="0"/>
              <a:t>!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Вахрамеева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И.С., заместитель директора колледжа по учебной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539552"/>
            <a:ext cx="6172200" cy="10625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29 октября в </a:t>
            </a:r>
            <a:r>
              <a:rPr lang="ru-RU" altLang="en-US" dirty="0" smtClean="0">
                <a:effectLst/>
              </a:rPr>
              <a:t>колледже</a:t>
            </a:r>
            <a:br>
              <a:rPr lang="ru-RU" altLang="en-US" dirty="0" smtClean="0">
                <a:effectLst/>
              </a:rPr>
            </a:br>
            <a:r>
              <a:rPr lang="ru-RU" altLang="en-US" dirty="0" smtClean="0">
                <a:effectLst/>
              </a:rPr>
              <a:t> </a:t>
            </a:r>
            <a:r>
              <a:rPr lang="ru-RU" altLang="en-US" dirty="0">
                <a:effectLst/>
              </a:rPr>
              <a:t>прошел день первокурсника.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664" y="2195736"/>
            <a:ext cx="59046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Праздник получился очень радостным, неформальным. Нас порадовал своим выступлением Фролов Дмитрий . </a:t>
            </a:r>
          </a:p>
          <a:p>
            <a:pPr algn="just"/>
            <a:r>
              <a:rPr lang="ru-RU" dirty="0"/>
              <a:t>Понравилось, как студенты- первокурсники и преподаватели обменялись торжественными клятвами.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1027" name="Picture 3" descr="C:\Users\Андрей\Desktop\Газета 15.12.15\Новая папка\WP_20151029_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819"/>
            <a:ext cx="6858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672" y="1403648"/>
            <a:ext cx="59046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2050" name="Picture 2" descr="C:\Users\Андрей\Desktop\Газета 15.12.15\gAfrsskKii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3808"/>
            <a:ext cx="6858000" cy="49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0808" y="1907704"/>
            <a:ext cx="361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Выступление Дмитрия Фролова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6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664" y="1835696"/>
            <a:ext cx="59046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Директор </a:t>
            </a:r>
            <a:r>
              <a:rPr lang="ru-RU" dirty="0"/>
              <a:t>колледжа Викторович О.Н. поздравила первокурсников и пожелала им достойно продолжить традиции нашего учебного заведения.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r"/>
            <a:r>
              <a:rPr lang="ru-RU" dirty="0" smtClean="0"/>
              <a:t>Белов </a:t>
            </a:r>
            <a:r>
              <a:rPr lang="ru-RU" dirty="0"/>
              <a:t>Степан</a:t>
            </a:r>
          </a:p>
        </p:txBody>
      </p:sp>
      <p:pic>
        <p:nvPicPr>
          <p:cNvPr id="1026" name="Picture 2" descr="C:\Users\Андрей\Desktop\Газета 15.12.15\Новая папка\WP_20151029_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824"/>
            <a:ext cx="68580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648" y="827584"/>
            <a:ext cx="6172200" cy="10625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7 ноября в колледже </a:t>
            </a:r>
            <a:r>
              <a:rPr lang="ru-RU" altLang="en-US" dirty="0" smtClean="0">
                <a:effectLst/>
              </a:rPr>
              <a:t/>
            </a:r>
            <a:br>
              <a:rPr lang="ru-RU" altLang="en-US" dirty="0" smtClean="0">
                <a:effectLst/>
              </a:rPr>
            </a:br>
            <a:r>
              <a:rPr lang="ru-RU" altLang="en-US" dirty="0" smtClean="0">
                <a:effectLst/>
              </a:rPr>
              <a:t>состоялось </a:t>
            </a:r>
            <a:r>
              <a:rPr lang="ru-RU" altLang="en-US" dirty="0">
                <a:effectLst/>
              </a:rPr>
              <a:t>родительское собрание.</a:t>
            </a:r>
            <a:br>
              <a:rPr lang="ru-RU" altLang="en-US" dirty="0">
                <a:effectLst/>
              </a:rPr>
            </a:br>
            <a:r>
              <a:rPr lang="ru-RU" altLang="en-US" dirty="0">
                <a:effectLst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7496" y="1331640"/>
            <a:ext cx="648072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/>
              <a:t>Перед собравшимися родителями выступили: директор колледжа Викторович О.Н., заместитель директора по учебной работе Вахрамеева И.И., воспитатель общежития Чуркина Л.А., заместитель директора по производственному обучению </a:t>
            </a:r>
          </a:p>
          <a:p>
            <a:pPr algn="just"/>
            <a:r>
              <a:rPr lang="ru-RU" sz="2000" dirty="0"/>
              <a:t>Емельянов С.В</a:t>
            </a:r>
            <a:r>
              <a:rPr lang="ru-RU" sz="2000" dirty="0" smtClean="0"/>
              <a:t>. Родители </a:t>
            </a:r>
            <a:r>
              <a:rPr lang="ru-RU" sz="2000" dirty="0"/>
              <a:t>первокурсников смогли заочно познакомиться с материально- технической базой нашего колледжа, а также с проводившимися мероприятиями. Были  персонально отмечены наиболее активные и ответственно относящиеся к учебе студенты. После общего собрания родители смогли переговорить с классными руководителями. Обидно только, что беседовать пришлось с очень небольшим количеством родителей, так как явка на собрание была небольшой. Можно, конечно, предложить ввести благодарственные письма родителям выпускников на производство, чьи родители всегда посещали родительские собрания и поддерживали с колледжем тесную связь, хотя посещать один раз в год собрание не так уж и сложно и отговорок здесь быть не должно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algn="r"/>
            <a:r>
              <a:rPr lang="ru-RU" sz="2000" dirty="0"/>
              <a:t>Туркина И.Ю.</a:t>
            </a:r>
          </a:p>
        </p:txBody>
      </p:sp>
    </p:spTree>
    <p:extLst>
      <p:ext uri="{BB962C8B-B14F-4D97-AF65-F5344CB8AC3E}">
        <p14:creationId xmlns:p14="http://schemas.microsoft.com/office/powerpoint/2010/main" val="14863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112" y="1475656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третьего </a:t>
            </a:r>
            <a:r>
              <a:rPr lang="ru-RU" dirty="0"/>
              <a:t>курса. Ребята очень волнуются, и хочется пожелать им удачи в этом таком непростом мероприятии. Также идет активная подготовка к олимпиаде у автомехаников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r"/>
            <a:r>
              <a:rPr lang="ru-RU" dirty="0"/>
              <a:t>Емельянов С.В.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179513"/>
            <a:ext cx="6172200" cy="1249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 2 декабря </a:t>
            </a:r>
            <a:r>
              <a:rPr lang="ru-RU" dirty="0" smtClean="0"/>
              <a:t>назначен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мониторинг в группе автомехаников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072" y="4716016"/>
            <a:ext cx="5956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27 </a:t>
            </a:r>
            <a:r>
              <a:rPr lang="ru-RU" dirty="0"/>
              <a:t>октября победу одержали : </a:t>
            </a:r>
            <a:r>
              <a:rPr lang="ru-RU" dirty="0" err="1"/>
              <a:t>Выдренко</a:t>
            </a:r>
            <a:r>
              <a:rPr lang="ru-RU" dirty="0"/>
              <a:t> В. (СЛ-12), ,Широков А. (АМ-21), </a:t>
            </a:r>
            <a:r>
              <a:rPr lang="ru-RU" dirty="0" err="1"/>
              <a:t>Графков</a:t>
            </a:r>
            <a:r>
              <a:rPr lang="ru-RU" dirty="0"/>
              <a:t> И.(АМ-31). Всего было 13 участников.</a:t>
            </a:r>
          </a:p>
          <a:p>
            <a:r>
              <a:rPr lang="ru-RU" dirty="0"/>
              <a:t>10 ноября состоялось первенство по шахматному спорту. Всего было 10 участников. Первыми были: Мельников Александр (О-31), </a:t>
            </a:r>
            <a:r>
              <a:rPr lang="ru-RU" dirty="0" err="1"/>
              <a:t>Зеляков</a:t>
            </a:r>
            <a:r>
              <a:rPr lang="ru-RU" dirty="0"/>
              <a:t> Дмитрий (СТ-21), </a:t>
            </a:r>
            <a:r>
              <a:rPr lang="ru-RU" dirty="0" err="1"/>
              <a:t>Шишанов</a:t>
            </a:r>
            <a:r>
              <a:rPr lang="ru-RU" dirty="0"/>
              <a:t> Игорь (Ам-31).</a:t>
            </a:r>
          </a:p>
          <a:p>
            <a:r>
              <a:rPr lang="ru-RU" dirty="0"/>
              <a:t> 14 ноября прошли  районные соревнования по теннису. Участники: Емельянов С.В., </a:t>
            </a:r>
            <a:r>
              <a:rPr lang="ru-RU" dirty="0" err="1"/>
              <a:t>Выдренко</a:t>
            </a:r>
            <a:r>
              <a:rPr lang="ru-RU" dirty="0"/>
              <a:t> В., </a:t>
            </a:r>
            <a:r>
              <a:rPr lang="ru-RU" dirty="0" err="1"/>
              <a:t>Ямщикова</a:t>
            </a:r>
            <a:r>
              <a:rPr lang="ru-RU" dirty="0"/>
              <a:t> С.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86328" y="3229982"/>
            <a:ext cx="6172200" cy="10625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zh-CN" altLang="en-US" sz="3200" b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/>
            <a:r>
              <a:rPr lang="ru-RU" dirty="0"/>
              <a:t>В первенстве колледжа по настольному теннису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6400" y="827584"/>
            <a:ext cx="57606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pPr algn="just"/>
            <a:r>
              <a:rPr lang="ru-RU" sz="2000" b="1" dirty="0"/>
              <a:t>17 ноября состоялось соревнования по мини- футболу</a:t>
            </a:r>
            <a:r>
              <a:rPr lang="ru-RU" sz="2000" b="1" dirty="0" smtClean="0"/>
              <a:t>..</a:t>
            </a:r>
            <a:r>
              <a:rPr lang="ru-RU" sz="2000" dirty="0" smtClean="0"/>
              <a:t> Первое </a:t>
            </a:r>
            <a:r>
              <a:rPr lang="ru-RU" sz="2000" dirty="0"/>
              <a:t>место заняла команда автомехаников, сварщиков и слесарей, второе место- сборная автомехаников и страховщиков, третье- сборная автомехаников и охотоведов, четвертое- </a:t>
            </a:r>
            <a:r>
              <a:rPr lang="ru-RU" sz="2000" dirty="0" err="1"/>
              <a:t>плодоовощеводов</a:t>
            </a:r>
            <a:r>
              <a:rPr lang="ru-RU" sz="2000" dirty="0"/>
              <a:t> 2 курса. Лучшим признан </a:t>
            </a:r>
            <a:r>
              <a:rPr lang="ru-RU" sz="2000" dirty="0" err="1"/>
              <a:t>Выдренко</a:t>
            </a:r>
            <a:r>
              <a:rPr lang="ru-RU" sz="2000" dirty="0"/>
              <a:t> Вячеслав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 </a:t>
            </a:r>
            <a:r>
              <a:rPr lang="ru-RU" sz="2000" b="1" dirty="0"/>
              <a:t>На базе колледжа прошли соревнования по первенству колледжа по русским шашкам</a:t>
            </a:r>
            <a:r>
              <a:rPr lang="ru-RU" sz="2000" dirty="0"/>
              <a:t>, лучшими игроками стали:</a:t>
            </a:r>
            <a:br>
              <a:rPr lang="ru-RU" sz="2000" dirty="0"/>
            </a:br>
            <a:r>
              <a:rPr lang="ru-RU" sz="2000" dirty="0"/>
              <a:t>1 место </a:t>
            </a:r>
            <a:r>
              <a:rPr lang="ru-RU" sz="2000" dirty="0" err="1"/>
              <a:t>Выдренко</a:t>
            </a:r>
            <a:r>
              <a:rPr lang="ru-RU" sz="2000" dirty="0"/>
              <a:t> Вячеслав группа Сл-22</a:t>
            </a:r>
            <a:br>
              <a:rPr lang="ru-RU" sz="2000" dirty="0"/>
            </a:br>
            <a:r>
              <a:rPr lang="ru-RU" sz="2000" dirty="0"/>
              <a:t>2 место Кукушкин Алексей группа ПО-11</a:t>
            </a:r>
            <a:br>
              <a:rPr lang="ru-RU" sz="2000" dirty="0"/>
            </a:br>
            <a:r>
              <a:rPr lang="ru-RU" sz="2000" dirty="0"/>
              <a:t>3 место </a:t>
            </a:r>
            <a:r>
              <a:rPr lang="ru-RU" sz="2000" dirty="0" err="1"/>
              <a:t>Околодков</a:t>
            </a:r>
            <a:r>
              <a:rPr lang="ru-RU" sz="2000" dirty="0"/>
              <a:t> Андрей группа Э-21</a:t>
            </a:r>
            <a:br>
              <a:rPr lang="ru-RU" sz="2000" dirty="0"/>
            </a:br>
            <a:r>
              <a:rPr lang="ru-RU" sz="2000" dirty="0"/>
              <a:t>Поздравляем победителей и желаем дальнейшем хороших и достойных побед. </a:t>
            </a:r>
            <a:endParaRPr lang="ru-RU" sz="2000" dirty="0" smtClean="0"/>
          </a:p>
          <a:p>
            <a:endParaRPr lang="ru-RU" sz="2000" dirty="0"/>
          </a:p>
          <a:p>
            <a:pPr algn="r"/>
            <a:r>
              <a:rPr lang="ru-RU" sz="2000" dirty="0"/>
              <a:t>Яблоков А.А.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0688" y="6894512"/>
            <a:ext cx="57606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На сайте «</a:t>
            </a:r>
            <a:r>
              <a:rPr lang="ru-RU" b="1" dirty="0" err="1"/>
              <a:t>Лабиринт.ру</a:t>
            </a:r>
            <a:r>
              <a:rPr lang="ru-RU" b="1" dirty="0"/>
              <a:t>» есть информация для тех, кто пишет стихи</a:t>
            </a:r>
            <a:r>
              <a:rPr lang="ru-RU" dirty="0"/>
              <a:t> или хорошо умеет их декламировать. Со всеми своими работами или  предложением прочитать стихотворение на камеру можете обращаться к Туркиной И.Ю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algn="r"/>
            <a:r>
              <a:rPr lang="ru-RU" dirty="0"/>
              <a:t>Туркина И.Ю.</a:t>
            </a:r>
          </a:p>
        </p:txBody>
      </p:sp>
    </p:spTree>
    <p:extLst>
      <p:ext uri="{BB962C8B-B14F-4D97-AF65-F5344CB8AC3E}">
        <p14:creationId xmlns:p14="http://schemas.microsoft.com/office/powerpoint/2010/main" val="12082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768" y="1475656"/>
            <a:ext cx="6172200" cy="106256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dirty="0">
                <a:effectLst/>
              </a:rPr>
              <a:t>Готовятся очередные старты ежегодных областных  конкурсов молодых дарований «Радуга» и «Мой выбор».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640" y="3203848"/>
            <a:ext cx="63813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/>
              <a:t>Все, кто умеет и любит создавать рукотворную  красоту  , особенно в народных традициях- просьба сообщать об этом своим классным руководителям и не стесняться выставлять  свои работы на конкурс. Активно готовит ребят к музыкальному конкурсу Кошкина Ольга Александровна, посвящая этому делу очень много времени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algn="r"/>
            <a:r>
              <a:rPr lang="ru-RU" sz="2000" dirty="0"/>
              <a:t>Вахрамеева И.С.</a:t>
            </a:r>
          </a:p>
        </p:txBody>
      </p:sp>
    </p:spTree>
    <p:extLst>
      <p:ext uri="{BB962C8B-B14F-4D97-AF65-F5344CB8AC3E}">
        <p14:creationId xmlns:p14="http://schemas.microsoft.com/office/powerpoint/2010/main" val="16304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995</Words>
  <Application>Microsoft Office PowerPoint</Application>
  <PresentationFormat>Экран (4:3)</PresentationFormat>
  <Paragraphs>140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</vt:lpstr>
      <vt:lpstr>  Информационное издание    ПОЗИТИВ</vt:lpstr>
      <vt:lpstr>Дорогие друзья! </vt:lpstr>
      <vt:lpstr>29 октября в колледже  прошел день первокурсника. </vt:lpstr>
      <vt:lpstr>Презентация PowerPoint</vt:lpstr>
      <vt:lpstr>Презентация PowerPoint</vt:lpstr>
      <vt:lpstr>7 ноября в колледже  состоялось родительское собрание.  </vt:lpstr>
      <vt:lpstr>На 2 декабря назначен  мониторинг в группе автомехаников</vt:lpstr>
      <vt:lpstr>Презентация PowerPoint</vt:lpstr>
      <vt:lpstr>Готовятся очередные старты ежегодных областных  конкурсов молодых дарований «Радуга» и «Мой выбор».</vt:lpstr>
      <vt:lpstr>Богомолов Руслан в этом  учебном году занял  почетное первое место</vt:lpstr>
      <vt:lpstr>Группы педагогической поддержки.</vt:lpstr>
      <vt:lpstr>Презентация PowerPoint</vt:lpstr>
      <vt:lpstr>19 ноября состоялись  учения по противопожарной обороне. </vt:lpstr>
      <vt:lpstr>Идет активная подготовка  к World skills</vt:lpstr>
      <vt:lpstr>Главный редактор: Туркина Ирина Юрьевна Дизайнер – верстальщик : Гаркалов Андрей Анатольевич   Тираж 100 экземпляров   Издательство - Пошехонский аграрно-политехнический колледж ©     152850 Ярославская область, г. Пошехонье, ул. Советская, д.25 тел. (факс) (8-48546 ) 2-12-07 e-mail: pshk_dir@mail.ru сайт: http://selhoztehn-posh.edu.yar.ru группа в ВК: https://vk.com/public55880230                Газета 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       in Mathematics</dc:title>
  <dc:subject>Education PowerPoint Template</dc:subject>
  <dc:creator>Admin</dc:creator>
  <cp:keywords>Education PowerPoint Template</cp:keywords>
  <dc:description>Copyright © Wondershare Software Co., Ltd. All Rights Reserved.</dc:description>
  <cp:lastModifiedBy>Tanya</cp:lastModifiedBy>
  <cp:revision>45</cp:revision>
  <dcterms:created xsi:type="dcterms:W3CDTF">2010-02-18T18:31:57Z</dcterms:created>
  <dcterms:modified xsi:type="dcterms:W3CDTF">2015-12-21T11:25:53Z</dcterms:modified>
  <cp:category>Education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Wondershare Software</vt:lpwstr>
  </property>
</Properties>
</file>