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-102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A24C-B5E4-41B1-8600-CFD0B7586BD1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8383-B0E2-4616-A1B5-CB932D6F3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575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A24C-B5E4-41B1-8600-CFD0B7586BD1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8383-B0E2-4616-A1B5-CB932D6F3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02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A24C-B5E4-41B1-8600-CFD0B7586BD1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8383-B0E2-4616-A1B5-CB932D6F3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411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A24C-B5E4-41B1-8600-CFD0B7586BD1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8383-B0E2-4616-A1B5-CB932D6F3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110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A24C-B5E4-41B1-8600-CFD0B7586BD1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8383-B0E2-4616-A1B5-CB932D6F3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366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A24C-B5E4-41B1-8600-CFD0B7586BD1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8383-B0E2-4616-A1B5-CB932D6F3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878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A24C-B5E4-41B1-8600-CFD0B7586BD1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8383-B0E2-4616-A1B5-CB932D6F3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10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A24C-B5E4-41B1-8600-CFD0B7586BD1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8383-B0E2-4616-A1B5-CB932D6F3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880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A24C-B5E4-41B1-8600-CFD0B7586BD1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8383-B0E2-4616-A1B5-CB932D6F3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359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A24C-B5E4-41B1-8600-CFD0B7586BD1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8383-B0E2-4616-A1B5-CB932D6F3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105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A24C-B5E4-41B1-8600-CFD0B7586BD1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C8383-B0E2-4616-A1B5-CB932D6F3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775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1A24C-B5E4-41B1-8600-CFD0B7586BD1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C8383-B0E2-4616-A1B5-CB932D6F3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66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1077;&#1076;&#1080;&#1085;&#1099;&#1081;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3376" y="2246811"/>
            <a:ext cx="10784542" cy="3495083"/>
          </a:xfrm>
        </p:spPr>
        <p:txBody>
          <a:bodyPr>
            <a:normAutofit/>
          </a:bodyPr>
          <a:lstStyle/>
          <a:p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 работе методиста колледжа </a:t>
            </a: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2018-2019 учебный год </a:t>
            </a: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Орловой Е. Ю.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84665A-42D7-4CEF-936A-90B2BCF607D6}"/>
              </a:ext>
            </a:extLst>
          </p:cNvPr>
          <p:cNvSpPr txBox="1"/>
          <p:nvPr/>
        </p:nvSpPr>
        <p:spPr>
          <a:xfrm>
            <a:off x="2635624" y="477078"/>
            <a:ext cx="9225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профессиональное образовательное учреждение Ярославской области Пошехонский аграрно-политехнический колледж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26741" y="6293224"/>
            <a:ext cx="2366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90"/>
            <a:ext cx="1761897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8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352697"/>
            <a:ext cx="8585864" cy="6505303"/>
          </a:xfrm>
        </p:spPr>
        <p:txBody>
          <a:bodyPr>
            <a:normAutofit fontScale="70000" lnSpcReduction="20000"/>
          </a:bodyPr>
          <a:lstStyle/>
          <a:p>
            <a:r>
              <a:rPr lang="ru-RU" sz="4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конкурсы</a:t>
            </a: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Епархиальный конкурс методических разработок педагогов по духовно-нравственному воспитанию детей и молодежи в рамках шестых Епархиальных Рождественских образовательных чтений «Молодежь: свобода и ответственность», Рыбинск, 1 февраля 2019 года. 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Новикова Е. П., Туркина И. Ю.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областной конкурс проф. мастерства по профессии Сварщик, 19 февраля 2019 года, 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Ваулин Д. Б.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областной конкурс </a:t>
            </a:r>
            <a:r>
              <a:rPr lang="ru-RU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проф.мастерства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профессии Мастер сельскохозяйственного производства», 7 июня 2019 года,                       </a:t>
            </a:r>
            <a:r>
              <a:rPr lang="ru-RU" sz="32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Архиреев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П. О. (3 место)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г) Всероссийский конкурс профессионального мастерства педагогических работников им. А. С. Макаренко, сайт </a:t>
            </a:r>
            <a:r>
              <a:rPr lang="en-US" sz="3200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</a:t>
            </a:r>
            <a:r>
              <a:rPr lang="ru-RU" sz="3200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ru-RU" sz="3200" u="sng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Единый</a:t>
            </a:r>
            <a:r>
              <a:rPr lang="ru-RU" sz="3200" u="sng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урок.рф</a:t>
            </a:r>
            <a:r>
              <a:rPr lang="ru-RU" sz="3200" u="sng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июнь-август 2019 года, </a:t>
            </a:r>
            <a:r>
              <a:rPr lang="ru-RU" sz="32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Беберина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 Д., Ваулин Д. Б., Козлова Л. Ю., Кукушкина Г. П., Орлова Е. Ю., Смирнова Т. И., Туркина И. Ю., </a:t>
            </a:r>
            <a:r>
              <a:rPr lang="ru-RU" sz="32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Чеботова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 А., Царева Т. А.</a:t>
            </a:r>
            <a:endParaRPr lang="ru-R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864" y="0"/>
            <a:ext cx="3606664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0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6205" y="287383"/>
            <a:ext cx="9012844" cy="6204857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Студенческие конкурсы</a:t>
            </a: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-Арт-Профи Форум 2019, конкурс в номинации «Конкурс песни о профессии, 25 апреля 2019 года,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Федорова В., группа Э 21 (1 место), руководитель: Туркина И. Ю.</a:t>
            </a:r>
          </a:p>
          <a:p>
            <a:pPr algn="just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чтецов, Ярославский колледж сервиса и дизайна, 17 апреля 2019 года,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Лукьянова Т., Кабанова М., руководители: Туркина И. Ю., Новикова Е. П.</a:t>
            </a:r>
          </a:p>
          <a:p>
            <a:pPr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577" y="3918857"/>
            <a:ext cx="2512423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69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530" y="130629"/>
            <a:ext cx="12192529" cy="6583679"/>
          </a:xfrm>
        </p:spPr>
        <p:txBody>
          <a:bodyPr>
            <a:normAutofit fontScale="62500" lnSpcReduction="20000"/>
          </a:bodyPr>
          <a:lstStyle/>
          <a:p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Семинары, </a:t>
            </a:r>
            <a:r>
              <a:rPr lang="ru-RU" sz="5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endParaRPr lang="ru-RU" sz="5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онлайн-урок «Пять простых правил, чтобы не иметь проблем с долгами», 10 апреля 2019 года,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Орлова Е.Ю., Царёва Т.А.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-онлайн-урок «Личный финансовый план. Путь к достижению цели»  20 марта 2019 года,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Орлова Е.Ю., Царёва Т.А., Савинова Е.В.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-семинар «Профилактика вовлечения подростков и молодежи в употреблении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-активных веществ», средняя школа № 2 г. Пошехонье, 11 января 2019 года,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семинар «Проектирование основных профессиональных образовательных программ СПО на основе ФГОС СОО», ГПОУ ЯО РПЭК, 12 февраля 2019 года,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Новикова Е. П., Савинова Е. В.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-учебно-методический семинар «Игровые технологии в преподавании дисциплины как средство формирования универсальных учебных действий». ИРО 13 февраля 2019 года,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Савинова Е. В., Смирнова Т. И.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«Актуальные вопросы аттестации педагогических работников», ИРО, 28 января 2019 года,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Орлова Е. Ю.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-дискуссионная площадка «Актуальные аспекты достижения новых образовательных результатов по естественно-математическим дисциплинам и технологии», в формате </a:t>
            </a:r>
            <a:r>
              <a:rPr 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ИРО, 28 ноября 2018 года,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Орлова Е. Ю.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-видеоконференция «Актуальные вопросы по результатам 1 квартала 2019 года», 6 мая 2019 года,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Новикова Е. П., Белякова Н. А., Соколова А. С.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-учебно-методический семинар «Образовательная среда профессиональной образовательной организации как условие формирования профессиональных компетенций студентов педагогических специальностей», Ростовский педагогический колледж, 20 декабря 2018 года,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Беляков Н. А.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-научно-методический (проектировочный) семинар «Совершенствование персонифицированных моделей повышения квалификации педагогических работников на основе требований профессионального стандарта», ИРО, 13 сентября 2019 года,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Орлова Е. Ю.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-семинар «Развитие профессионализма педагогических кадров ПОО», ГПОУ ЯО Ярославский колледж индустрии питания, 19 марта 2019 года,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Орлова Е. Ю.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-научно-методический семинар «Организационное и методическое сопровождение практики студентов в условиях реализации актуализированных ФГОС СПО и ФГОС СПО по ТОП-50», ГПОУ ЯО Великосельский аграрный колледж, ИРО, 18 апреля 2019 года,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Козлова Л. Ю., Савинова Е. В., Соколова А. С.</a:t>
            </a:r>
          </a:p>
          <a:p>
            <a:pPr algn="just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-учебно-методический семинар «Роль УМК по учебной дисциплине в достижении планируемых результатов», Ростовский педагогический колледж, 2 ноября 2018 года,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Орлова Е. Ю.</a:t>
            </a:r>
          </a:p>
          <a:p>
            <a:pPr algn="just"/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28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6570" y="274320"/>
            <a:ext cx="11743509" cy="3944984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уроки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1)Емельянов С. В. «Дорожные знаки. Запрещающие знаки», 19 сентября 2018 года, группа АМ 31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2)Смирнова Т. И. Дифференцированный зачет по учебной практике ПМ.05 «Выполнение работ по рабочей профессии «Егерь», 14 декабря 2018 года, группа О 31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3)Иванова В. Б. «Рождество в Германии», 25 декабря 2018 года, группы ДО 11, ИХ 11, О 11, АМ 11, СВ 11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4)Орлова Е. Ю. Лабораторная работа № 4 Изучение зависимости периода колебаний нитяного  маятника от длины нити, 19 октября 2018 года, группы АМ 11, СВ 11.</a:t>
            </a:r>
          </a:p>
          <a:p>
            <a:pPr algn="l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8856"/>
            <a:ext cx="3435531" cy="2939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530" y="3918557"/>
            <a:ext cx="2547259" cy="2939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789" y="3918557"/>
            <a:ext cx="3331028" cy="29394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3817" y="3918258"/>
            <a:ext cx="2878711" cy="29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73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691" y="248193"/>
            <a:ext cx="11952515" cy="6387737"/>
          </a:xfrm>
        </p:spPr>
        <p:txBody>
          <a:bodyPr>
            <a:normAutofit fontScale="70000" lnSpcReduction="20000"/>
          </a:bodyPr>
          <a:lstStyle/>
          <a:p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мастера производственного обучения к реализации образовательных программ СПО в современных условиях. ИРО, 29.10.2018-09.11.2018,  72 часа,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Круду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 Б.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-Организация лабораторных и практических занятий с применением современных технологий подготовки квалифицированных рабочих, служащих и специалистов среднего звена 15.10-19.10.2018 года, ИРО,  36 часов,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Круду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 Б.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-Организационно-методическое сопровождение конкурсов профессионального мастерства в СПО, ИРО, 20.11-18.12.2018 года, 36 часов,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Кухтина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 В.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 профессиональной образовательной организации, ИРО,  20.02-31.10.2019 года, ИРО,  300 часов,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Царева Т. А.,                    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Круду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 Б.,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Архиреев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П. О., Барсуков С. В., Ваулин Д. Б.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-Основы финансовой грамотности, элективный курс для взрослого населения,  22.04-25.04.2019 года, ГПОУ ЯО ПАПК, 12 часов,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провела Царева Т. 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Разработка учебно-методического обеспечения реализации ФГОС СПО по макету ТОП 50, ИРО, 12.03-27.03.2019 года, 56 часов,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 Т. И.,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Кухтина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 В.,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Чеботова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 А., Кукушкина Г. П., Новикова Е. П., Орлов Н. А.,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Беберина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 Д., Емельянов С. В., Козлова Л. Ю., Туркина И. Ю., Савинова Е. В.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-Содержательные и технологические основы преподавания предмета «Основы безопасности жизнедеятельности» в условиях реализации ФГОС», ИРО.  72 часа,  02.04-29.04.2019 года,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Козлова Л. Ю.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требований ФГОС СОО в СПО при преподавании дисциплин: география, химия, биология. ИРО, 22.04.-26.04.2019 года, 36 часов,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Савинова Е. В., Смирнова Т. И.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ФГОС: организация проектной и учебно-исследовательской деятельности обучающихся. Иностранный язык. ИРО, 08.04-13.05.2019 года, 36 часов,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В. Б.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Внутренний мониторинг результативности образовательного процесса (с участием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ЦОиККО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ИРО,  20.05-24.05.2019 года, 24 часа,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Орлова Е. Ю.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-Учебно-методическое обеспечение ФГОС СОО в СПО, ИРО, 28.01-01.02.2019, 24 часа,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Орлова Е. Ю. 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Инклюзивная практика в профессиональном образовании региона, декабрь 2018 года, 72 часа,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Кухтина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 В., Белякова Н. А., Кукушкина Г. П., Новикова Е. П., Викторович О. Н.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80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1074" y="209006"/>
            <a:ext cx="11390812" cy="6296297"/>
          </a:xfrm>
        </p:spPr>
        <p:txBody>
          <a:bodyPr>
            <a:normAutofit fontScale="85000" lnSpcReduction="20000"/>
          </a:bodyPr>
          <a:lstStyle/>
          <a:p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Областные олимпиады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-Английский язык,  16.05.2019, Весов В., группа АМ 11 (19 место из 24),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Павинов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К., группа СВ 11 (24 место), преподаватель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Албаков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 М.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-Литература, 11.04.2019, Сурикова А., группа Э 21 (22 место), преподаватели Туркина И. Ю., Новикова Е. П.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-Математика, 24.04.2019, Сурикова Е., группа ДО 11 (2 место), преподаватели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Беберина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 Д., Орлова Е. Ю.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-Физика, 25.04.2019, Весов В., группа АМ 11 (8 место из 11), преподаватель Орлова Е. Ю.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-Обществознание, 31.01.2019, Сурикова Е., группа ДО 11 (6 место из 16), преподаватель Орлов Н. 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-Право, 17.04.2019, Горохова А., группа Э 21 (19 место из 21), преподаватель Орлов Н. 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-Биология, 14.03.2019, Горохова А., группа Э 21, преподаватель Савинова Е. В.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-Русский язык, 16.05.2019, Сурикова Е., группа ДО 11, преподаватели Новикова Е. П., Туркина И. Ю.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-Русский язык и культура речи, 16.04.2019, Горохова А., группа Э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(6 место из 8),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преподаватели Новикова Е. П., Туркина И. Ю.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-Химия, 4.04.2019, Горохова А., группа Э 21 (12 место из 19), преподаватель Смирнова Т. И.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-Экология, 19.04.2019, Весов В., группа АМ 11 (11-12 место из 18), преподаватель Кукушкина Г. П.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-Экономика, 10.04.2019, Горохова А., группа Э 21, преподаватель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Чеботова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 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-Социальная адаптация, 17.04.2019,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Сингирев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Чернецкий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Н., Борков И., группа Р 12 (2 место), преподаватель Белякова Н. А.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6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9635" y="326571"/>
            <a:ext cx="11534502" cy="6257109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олимпиады колледжа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данные об олимпиадах можно посмотреть на сайте Ярославского колледжа гостиничного и строительного сервиса в разделе Совет директоров.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участия в олимпиадах была подготовлена документация: заявки, согласие, договоры, счета на оплату. Отсканированы грамоты студентов.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Химия, 2.04.2019, Горохова А., группа Э 21 (1 место), преподаватель Смирнова Т. 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Математика, 3.04.2019, Лукьянова Т., группа ДО 11 (1 место), Сурикова Е., группа ДО 11, Катанская К., группа Э 11 (2 место), Рогозина А., группа ДО 11 (3 место), преподаватели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Беберина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 Д., Орлова Е. Ю.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изика, 4.04.2019, Весов В., группа АМ 11 (1 место), Денисенко Д., группа АМ 11 (2 место), Соколов Н., группа АМ 21 (3 место), преподаватель Орлова Е. Ю.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кология, 11.04.2019, Весов В., группа АМ 11 (1 место), Барабанов Д., группа АМ 11 (2место),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Павинов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К., группа СВ 11 (3 место), преподаватель Кукушкина Г. П.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23811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0263" y="235131"/>
            <a:ext cx="11312433" cy="6348549"/>
          </a:xfrm>
        </p:spPr>
        <p:txBody>
          <a:bodyPr>
            <a:normAutofit fontScale="62500" lnSpcReduction="20000"/>
          </a:bodyPr>
          <a:lstStyle/>
          <a:p>
            <a:r>
              <a:rPr lang="ru-RU" sz="5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</a:t>
            </a:r>
          </a:p>
          <a:p>
            <a:pPr algn="just"/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1)Всероссийское тестирование педагогов 2018 прошла  как классный руководитель, как учитель математики, учитель физики и по ФГОС СПО.</a:t>
            </a:r>
          </a:p>
          <a:p>
            <a:pPr algn="just"/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2)Документы разработала</a:t>
            </a:r>
          </a:p>
          <a:p>
            <a:pPr algn="just"/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а)Положение об аттестации педагогических работников на соответствие занимаемой должности;</a:t>
            </a:r>
          </a:p>
          <a:p>
            <a:pPr algn="just"/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б)Положение об аттестации руководящих работников на соответствие занимаемой должности;</a:t>
            </a:r>
          </a:p>
          <a:p>
            <a:pPr algn="just"/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в)План работы методиста; </a:t>
            </a:r>
          </a:p>
          <a:p>
            <a:pPr algn="just"/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г)План работы колледжа;</a:t>
            </a:r>
          </a:p>
          <a:p>
            <a:pPr algn="just"/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д)Положение о конкурсе методических разработок.</a:t>
            </a:r>
          </a:p>
          <a:p>
            <a:pPr algn="just"/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3)Сотрудничество с ИРО: анкета-опрос, перечень курсов, благодарность за активное участие в совместной деятельности (Викторович О. Н., Орлова Е. Ю, Смирнова Т. И.)</a:t>
            </a:r>
          </a:p>
          <a:p>
            <a:pPr algn="just"/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4)Отчеты: достижения преподавателей, самоанализ, </a:t>
            </a:r>
            <a:r>
              <a:rPr lang="ru-RU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самообследование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об аттестации на соответствие занимаемой должности, по финансовой грамотности.</a:t>
            </a:r>
          </a:p>
          <a:p>
            <a:pPr algn="just"/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5)Проведены методические советы</a:t>
            </a:r>
          </a:p>
          <a:p>
            <a:pPr algn="just"/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6)Выступление на педагогическом совете 5.12.2018 с темой Профессиональный стандарт «Педагог профессионального обучения и дополнительного профессионального образования»</a:t>
            </a:r>
          </a:p>
          <a:p>
            <a:pPr algn="just"/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7)Обновление электронных документов: в папке Преподаватели добавлены </a:t>
            </a:r>
            <a:r>
              <a:rPr lang="ru-RU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профстандарты</a:t>
            </a:r>
            <a:endParaRPr lang="ru-RU" sz="3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8)Посетила учебные занятия всех педагогов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207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713" y="457199"/>
            <a:ext cx="10463349" cy="5904411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новый учебный год</a:t>
            </a: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оформлению ВКР;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2)Методические рекомендации по оформлению документации учебных и производственных практик;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3)Методические рекомендации по оформлению рабочих программ и КТП по новым ФГОС для общеобразовательных предметов;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4)Создать базу данных педагогов;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5)Создать виртуальный диск для накопления методических и рабочих материалов;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6)Подготовка документации к аттестации учебного заведения.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72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946366"/>
            <a:ext cx="9144000" cy="3311434"/>
          </a:xfrm>
        </p:spPr>
        <p:txBody>
          <a:bodyPr>
            <a:normAutofit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536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6517" y="741298"/>
            <a:ext cx="11524129" cy="589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ель 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методической работы в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колледже: 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обеспечить условия, способствующие повышению профессиональной компетентности профессионально-педагогических работников, росту их педагогического мастерства и развитию творческого потенциала, направленного на подготовку социально адаптированного, конкурентоспособного специалиста.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Методическая тема колледжа на 2018-2019 учебный год: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«Модернизация образовательного процесса в соответствии с требованиями  ФГОС СПО, ФГОС СПО ТОП – 50, профессиональных стандартов, работодателей, как условие подготовки конкурентоспособного специалиста».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676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5800" y="1465728"/>
            <a:ext cx="10851776" cy="4680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 которым развивалась методическая деятельность в колледже: 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аттестация на соответствие занимаемой должности (заместителей руководителя, педагогов дополнительного образования, воспитателя, преподавателей);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консультации, методическая помощь преподавателей и студентов;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конференций;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курсы повышения квалификации;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конкурсы колледжа.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377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8224" y="336176"/>
            <a:ext cx="11416552" cy="6521824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Аттестация</a:t>
            </a:r>
          </a:p>
          <a:p>
            <a:pPr marL="514350" indent="-514350" algn="just">
              <a:buAutoNum type="arabicParenR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квалификационная категория: 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Круду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 Б., Савинова Е. В.,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Чеботова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 А. </a:t>
            </a:r>
          </a:p>
          <a:p>
            <a:pPr marL="514350" indent="-514350" algn="just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оответствие занимаемой должности руководители: Новикова Е. П. – зам. директора по учебной работе, Соколова А. С. – зам. директора по производственному обучению,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Чеботова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 А. – зав. заочным отделением, Яблоков А. А. – руководитель физического воспитания.</a:t>
            </a:r>
          </a:p>
          <a:p>
            <a:pPr marL="514350" indent="-514350" algn="just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оответствие занимаемой должности педагогический состав: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Беберина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 Д. – преподаватель, Красавина С. В. – преподаватель,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Кухтина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 В. – преподаватель, Бирюкова М. В. – воспитатель, Кошкина О. А. – педагог дополнительного образования, Орлов Н. А. - педагог дополнительного образования.</a:t>
            </a:r>
          </a:p>
          <a:p>
            <a:pPr marL="514350" indent="-514350" algn="just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окументация: положение, график аттестации, проект приказа, отчет о результатах  профессиональной деятельности, представление.</a:t>
            </a:r>
          </a:p>
          <a:p>
            <a:pPr marL="514350" indent="-514350" algn="just">
              <a:buAutoNum type="arabicParenR"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70647"/>
            <a:ext cx="11080376" cy="6051177"/>
          </a:xfrm>
        </p:spPr>
        <p:txBody>
          <a:bodyPr/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Аттестация</a:t>
            </a:r>
          </a:p>
          <a:p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Орлова Е. Ю. декабрь 2019 года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Туркина И. Ю. апрель 2020 года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Иванова В. Б. апрель 2020 года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Емельянов С. В. апрель 2020 года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Викторович О. Н. май 2020 года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503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30030"/>
            <a:ext cx="12193057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194" y="91441"/>
            <a:ext cx="11665132" cy="6737124"/>
          </a:xfrm>
        </p:spPr>
        <p:txBody>
          <a:bodyPr>
            <a:normAutofit fontScale="55000" lnSpcReduction="20000"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конференции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9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-Всероссийская научно-практическая конференция «ОПЫТ И ПЕРСПЕКТИВЫ РЕАЛИЗАЦИИ ФЕДЕРАЛЬНЫХ ГОСУДАРСТВЕННЫХ ОБРАЗОВАТЕЛЬНЫХ СТАНДАРТОВ  В СОВРЕМЕННОЙ ШКОЛЕ», ЯГПУ, 20 декабря 2018 года. </a:t>
            </a:r>
            <a:r>
              <a:rPr lang="ru-RU" sz="29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9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Круду</a:t>
            </a:r>
            <a:r>
              <a:rPr lang="ru-RU" sz="29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Т. Б., Смирнова Т. И., Емельянов С. В., Савинова Е. В. - публикации)</a:t>
            </a:r>
            <a:endParaRPr lang="ru-RU" sz="2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9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-Десятая (юбилейную) областная научно – практическая конференция педагогических работников на тему: «Среднее профессиональное образование: актуальные проблемы и современные технологии». Рыбинский филиал ФГБОУ ВО «ВГУВТ»  23 мая 2019 года. </a:t>
            </a:r>
            <a:r>
              <a:rPr lang="ru-RU" sz="29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(Козлова Л. Ю., Новикова Е. П., Кукушкина Г. П., Царева Т. А. - публикации)</a:t>
            </a:r>
            <a:endParaRPr lang="ru-RU" sz="2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9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-Всероссийская педагогическая конференция «Проектные практики в области гражданского образования» с 13 мая по 15 мая 2019 года, Москва. </a:t>
            </a:r>
            <a:r>
              <a:rPr lang="ru-RU" sz="29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(Орлова Е. Ю. - публикация)</a:t>
            </a:r>
            <a:endParaRPr lang="ru-RU" sz="2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9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9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Межрегиональная научно-практическая конференция «Актуальные вопросы развития образования Ярославской области: итоги 2018», ИРО 27 ноября-30 ноября 2018 года. </a:t>
            </a:r>
            <a:r>
              <a:rPr lang="ru-RU" sz="29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(Викторович О. Н., Новикова Е. П., </a:t>
            </a:r>
            <a:r>
              <a:rPr lang="ru-RU" sz="29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Чеботова</a:t>
            </a:r>
            <a:r>
              <a:rPr lang="ru-RU" sz="29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 А.)</a:t>
            </a:r>
            <a:endParaRPr lang="ru-RU" sz="2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9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9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</a:t>
            </a:r>
            <a:r>
              <a:rPr lang="ru-RU" sz="29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Епархиальные рождественские образовательные чтения, Рыбинск,  11 декабря 2018 года </a:t>
            </a:r>
            <a:r>
              <a:rPr lang="ru-RU" sz="29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(Викторович О. Н., </a:t>
            </a:r>
            <a:r>
              <a:rPr lang="ru-RU" sz="29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Кухтина</a:t>
            </a:r>
            <a:r>
              <a:rPr lang="ru-RU" sz="29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 В., Новикова Е. П., Белякова Н. А.)</a:t>
            </a:r>
            <a:endParaRPr lang="ru-RU" sz="2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9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9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73-я международная научная конференция Чтения Ушинского, Ярославль, 5-6 марта 2019 года. </a:t>
            </a:r>
            <a:r>
              <a:rPr lang="ru-RU" sz="29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(Викторович О. Н., Козлова Л. Ю., </a:t>
            </a:r>
            <a:r>
              <a:rPr lang="ru-RU" sz="29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Чеботова</a:t>
            </a:r>
            <a:r>
              <a:rPr lang="ru-RU" sz="29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 А. – сборник)</a:t>
            </a:r>
            <a:endParaRPr lang="ru-RU" sz="2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9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9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межрегиональная научно-практическая конференция «Актуальные вопросы образования и воспитания обучающихся с разными стартовыми возможностями» среди педагогических работников, ГПОУ ЯО ПАПК, 17 апреля 2019 года. </a:t>
            </a:r>
            <a:r>
              <a:rPr lang="ru-RU" sz="29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(Викторович О. Н., Козлова Л. Ю. – сборник)</a:t>
            </a:r>
            <a:endParaRPr lang="ru-RU" sz="2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9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9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Межрегиональная конференция по инклюзивному образованию, </a:t>
            </a:r>
            <a:r>
              <a:rPr lang="ru-RU" sz="29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ЯКУиПТ</a:t>
            </a:r>
            <a:r>
              <a:rPr lang="ru-RU" sz="29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24 января 2019 года. </a:t>
            </a:r>
            <a:r>
              <a:rPr lang="ru-RU" sz="29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(Викторович О. Н.-сборник)</a:t>
            </a:r>
            <a:endParaRPr lang="ru-RU" sz="29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041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3905"/>
            <a:ext cx="12193057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130" y="300445"/>
            <a:ext cx="11834949" cy="6554243"/>
          </a:xfrm>
        </p:spPr>
        <p:txBody>
          <a:bodyPr>
            <a:normAutofit fontScale="55000" lnSpcReduction="20000"/>
          </a:bodyPr>
          <a:lstStyle/>
          <a:p>
            <a:r>
              <a:rPr lang="ru-RU" sz="5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Студенческие конференции</a:t>
            </a:r>
          </a:p>
          <a:p>
            <a:pPr algn="just"/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-Вторая  Межрегиональная   студенческая  научно-практическая конференция «Творчество. Профессия. Личность».  Ярославский автомеханический колледж, 07.02.2019. </a:t>
            </a:r>
            <a:r>
              <a:rPr lang="ru-RU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Ратаева</a:t>
            </a:r>
            <a:r>
              <a:rPr lang="ru-RU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А., группа О 21, руководитель: Смирнова Т. И.</a:t>
            </a:r>
          </a:p>
          <a:p>
            <a:pPr algn="just"/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-XIV открытая студенческая конференция, приуроченная ко Дню Российской науки и году Театра.  Ярославский градостроительный колледж. 28 марта 2019 года. </a:t>
            </a:r>
            <a:r>
              <a:rPr lang="ru-RU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Сопшина</a:t>
            </a:r>
            <a:r>
              <a:rPr lang="ru-RU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А., </a:t>
            </a:r>
            <a:r>
              <a:rPr lang="ru-RU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Шунцева</a:t>
            </a:r>
            <a:r>
              <a:rPr lang="ru-RU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О., группа СП 21, руководитель: </a:t>
            </a:r>
            <a:r>
              <a:rPr lang="ru-RU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Круду</a:t>
            </a:r>
            <a:r>
              <a:rPr lang="ru-RU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 Б. (диплом за лучший доклад); </a:t>
            </a:r>
            <a:r>
              <a:rPr lang="ru-RU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Ратаева</a:t>
            </a:r>
            <a:r>
              <a:rPr lang="ru-RU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А., группа О-21, руководитель: Смирнова Т. И.; Смирнова К., группа ДО 11, руководители: Винниченко Е. П., Орлова Е. Ю.  </a:t>
            </a:r>
          </a:p>
          <a:p>
            <a:pPr algn="just"/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-VII Международная студенческая научно-техническая конференция «Современные проблемы науки, техники и технологии», ДРТИ, 19 апреля 2019 года. </a:t>
            </a:r>
            <a:r>
              <a:rPr lang="ru-RU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Сопшина</a:t>
            </a:r>
            <a:r>
              <a:rPr lang="ru-RU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 (диплом призера), группа СП 21, руководитель: Кукушкина Г. П., </a:t>
            </a:r>
            <a:r>
              <a:rPr lang="ru-RU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Шунцева</a:t>
            </a:r>
            <a:r>
              <a:rPr lang="ru-RU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О., группа СП 21 (диплом победителя), руководитель: </a:t>
            </a:r>
            <a:r>
              <a:rPr lang="ru-RU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Круду</a:t>
            </a:r>
            <a:r>
              <a:rPr lang="ru-RU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 Б.</a:t>
            </a:r>
          </a:p>
          <a:p>
            <a:pPr algn="just"/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-XLII международная научно-практическая студенческая конференция «НИРС-первая ступень в науку» Ярославская ГСХА,  14 марта 2019 года. </a:t>
            </a:r>
            <a:r>
              <a:rPr lang="ru-RU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Алексеева А., группа ДО 31, руководитель: Смирнова Т. И., Годовиков Н., группа ИХ 11, руководитель: Туркина И. Ю.</a:t>
            </a:r>
          </a:p>
          <a:p>
            <a:pPr algn="just"/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-Областная студенческая научно-практическая конференция «Профессиональные компетенции. Творчество. Карьера», </a:t>
            </a:r>
            <a:r>
              <a:rPr lang="ru-RU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ЯКУиПТ</a:t>
            </a:r>
            <a:r>
              <a:rPr lang="ru-RU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31 января 2019 года. </a:t>
            </a:r>
            <a:r>
              <a:rPr lang="ru-RU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Ратаева</a:t>
            </a:r>
            <a:r>
              <a:rPr lang="ru-RU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А., группа О 21, руководитель: Смирнова Т. И., Сурикова Е., группа ДО 11, руководитель: Туркина И. Ю.</a:t>
            </a:r>
          </a:p>
          <a:p>
            <a:pPr algn="l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59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818" y="509451"/>
            <a:ext cx="9248502" cy="5904412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Студенческие конференции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 Межрегиональная студенческая учебно-исследовательская конференция «Экономика. Финансы. Инновации». ЯПЭК, 5 декабря 2018 года.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Шунцева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О., группа СП 21 (диплом за лучший доклад), руководитель: Козлова Л. Ю.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-XVI Межрегиональная студенческая научно-практическая конференция «ПРИРОДНОЕ И ДУХОВНОЕ НАСЛЕДИЕ РОДНОГО КРАЯ», ЯПЭК, 12 декабря 2018 года.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Алексеева А., группа ДО 31 (1 место), руководитель: Смирнова Т. И.,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Сопшина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Шунцева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О., группа СП 21, руководитель: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Круду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 Б.</a:t>
            </a:r>
          </a:p>
          <a:p>
            <a:pPr marL="342900" indent="-342900" algn="just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Восьмая областная студенческая научно-практическая конференция «Шаг в науку». Рыбинский филиал ФГБОУ ВО «ВГУВТ», 25 апреля 2019 года.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Сопшина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А.,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Шунцева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О., группа СП 21 (диплом победителя 2 степени), руководитель: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Круду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 Б. – публикация.</a:t>
            </a: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321" y="4122874"/>
            <a:ext cx="2774208" cy="27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63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78823"/>
            <a:ext cx="9192153" cy="6165668"/>
          </a:xfrm>
        </p:spPr>
        <p:txBody>
          <a:bodyPr>
            <a:normAutofit fontScale="85000" lnSpcReduction="10000"/>
          </a:bodyPr>
          <a:lstStyle/>
          <a:p>
            <a:r>
              <a:rPr lang="ru-RU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VIII научно-практическая студенческая  конференция </a:t>
            </a:r>
            <a:r>
              <a:rPr lang="ru-RU" sz="3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«</a:t>
            </a:r>
            <a:r>
              <a:rPr lang="ru-RU" sz="3800" dirty="0">
                <a:latin typeface="Times New Roman" panose="02020603050405020304" pitchFamily="18" charset="0"/>
                <a:ea typeface="Calibri" panose="020F0502020204030204" pitchFamily="34" charset="0"/>
              </a:rPr>
              <a:t>Научные знания и профессия</a:t>
            </a:r>
            <a:r>
              <a:rPr lang="ru-RU" sz="3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Сопшина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А., </a:t>
            </a:r>
            <a:r>
              <a:rPr lang="ru-RU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Шунцева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О., группа СП 21, руководитель: </a:t>
            </a:r>
            <a:r>
              <a:rPr lang="ru-RU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Круду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Т. Б., Алексеева А., группа ДО 31, руководитель: Смирнова Т. И.;  Смирнова К., </a:t>
            </a:r>
            <a:r>
              <a:rPr lang="ru-RU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Курапина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М., группа ДО 11     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 место)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руководители: Винниченко Е. П., Орлова Е. Ю.; </a:t>
            </a:r>
            <a:r>
              <a:rPr lang="ru-RU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Ратаева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А., группа О 21, руководитель: Смирнова Т. И.;  Весов В., группа АМ 11 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 место)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руководитель: Орлова Е. Ю.; </a:t>
            </a:r>
            <a:r>
              <a:rPr lang="ru-RU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Павинов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К., группа СВ 11 </a:t>
            </a: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 место)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руководители: </a:t>
            </a:r>
            <a:r>
              <a:rPr lang="ru-RU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Беберина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 В., Ваулин Д. Б., Орлова Е. Ю.;                             Сурикова А., группа Э 21, руководитель: Царева Т. А.; Смирнова К., </a:t>
            </a:r>
            <a:r>
              <a:rPr lang="ru-RU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Курапина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М., </a:t>
            </a:r>
            <a:r>
              <a:rPr lang="ru-RU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Побыловская</a:t>
            </a: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Е., группа ДО 11, руководитель: Туркина И. Ю. – публикация.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761" y="4480560"/>
            <a:ext cx="2682768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5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3091</Words>
  <Application>Microsoft Office PowerPoint</Application>
  <PresentationFormat>Произвольный</PresentationFormat>
  <Paragraphs>140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VESTA</dc:creator>
  <cp:lastModifiedBy>acer</cp:lastModifiedBy>
  <cp:revision>13</cp:revision>
  <dcterms:created xsi:type="dcterms:W3CDTF">2019-06-25T18:39:05Z</dcterms:created>
  <dcterms:modified xsi:type="dcterms:W3CDTF">2019-06-26T05:59:14Z</dcterms:modified>
</cp:coreProperties>
</file>