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61" r:id="rId4"/>
    <p:sldId id="262" r:id="rId5"/>
    <p:sldId id="275" r:id="rId6"/>
    <p:sldId id="258" r:id="rId7"/>
    <p:sldId id="263" r:id="rId8"/>
    <p:sldId id="264" r:id="rId9"/>
    <p:sldId id="265" r:id="rId10"/>
    <p:sldId id="266" r:id="rId11"/>
    <p:sldId id="267" r:id="rId12"/>
    <p:sldId id="260" r:id="rId13"/>
  </p:sldIdLst>
  <p:sldSz cx="6858000" cy="9144000" type="screen4x3"/>
  <p:notesSz cx="7104063" cy="10234613"/>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721"/>
    <a:srgbClr val="A20000"/>
    <a:srgbClr val="860000"/>
    <a:srgbClr val="B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65" d="100"/>
          <a:sy n="65" d="100"/>
        </p:scale>
        <p:origin x="-2178" y="-10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3077694" cy="512304"/>
          </a:xfrm>
          <a:prstGeom prst="rect">
            <a:avLst/>
          </a:prstGeom>
        </p:spPr>
        <p:txBody>
          <a:bodyPr vert="horz" lIns="95518" tIns="47760" rIns="95518" bIns="47760" rtlCol="0"/>
          <a:lstStyle>
            <a:lvl1pPr algn="l">
              <a:defRPr sz="1300"/>
            </a:lvl1pPr>
          </a:lstStyle>
          <a:p>
            <a:endParaRPr lang="ru-RU"/>
          </a:p>
        </p:txBody>
      </p:sp>
      <p:sp>
        <p:nvSpPr>
          <p:cNvPr id="3" name="Дата 2"/>
          <p:cNvSpPr>
            <a:spLocks noGrp="1"/>
          </p:cNvSpPr>
          <p:nvPr>
            <p:ph type="dt" sz="quarter" idx="1"/>
          </p:nvPr>
        </p:nvSpPr>
        <p:spPr>
          <a:xfrm>
            <a:off x="4024678" y="0"/>
            <a:ext cx="3077694" cy="512304"/>
          </a:xfrm>
          <a:prstGeom prst="rect">
            <a:avLst/>
          </a:prstGeom>
        </p:spPr>
        <p:txBody>
          <a:bodyPr vert="horz" lIns="95518" tIns="47760" rIns="95518" bIns="47760" rtlCol="0"/>
          <a:lstStyle>
            <a:lvl1pPr algn="r">
              <a:defRPr sz="1300"/>
            </a:lvl1pPr>
          </a:lstStyle>
          <a:p>
            <a:fld id="{9E763FDE-7DD8-4CA0-926A-CD25DB1830B2}" type="datetimeFigureOut">
              <a:rPr lang="ru-RU" smtClean="0"/>
              <a:t>07.05.2015</a:t>
            </a:fld>
            <a:endParaRPr lang="ru-RU"/>
          </a:p>
        </p:txBody>
      </p:sp>
      <p:sp>
        <p:nvSpPr>
          <p:cNvPr id="4" name="Нижний колонтитул 3"/>
          <p:cNvSpPr>
            <a:spLocks noGrp="1"/>
          </p:cNvSpPr>
          <p:nvPr>
            <p:ph type="ftr" sz="quarter" idx="2"/>
          </p:nvPr>
        </p:nvSpPr>
        <p:spPr>
          <a:xfrm>
            <a:off x="1" y="9720674"/>
            <a:ext cx="3077694" cy="512303"/>
          </a:xfrm>
          <a:prstGeom prst="rect">
            <a:avLst/>
          </a:prstGeom>
        </p:spPr>
        <p:txBody>
          <a:bodyPr vert="horz" lIns="95518" tIns="47760" rIns="95518" bIns="47760" rtlCol="0" anchor="b"/>
          <a:lstStyle>
            <a:lvl1pPr algn="l">
              <a:defRPr sz="1300"/>
            </a:lvl1pPr>
          </a:lstStyle>
          <a:p>
            <a:endParaRPr lang="ru-RU"/>
          </a:p>
        </p:txBody>
      </p:sp>
      <p:sp>
        <p:nvSpPr>
          <p:cNvPr id="5" name="Номер слайда 4"/>
          <p:cNvSpPr>
            <a:spLocks noGrp="1"/>
          </p:cNvSpPr>
          <p:nvPr>
            <p:ph type="sldNum" sz="quarter" idx="3"/>
          </p:nvPr>
        </p:nvSpPr>
        <p:spPr>
          <a:xfrm>
            <a:off x="4024678" y="9720674"/>
            <a:ext cx="3077694" cy="512303"/>
          </a:xfrm>
          <a:prstGeom prst="rect">
            <a:avLst/>
          </a:prstGeom>
        </p:spPr>
        <p:txBody>
          <a:bodyPr vert="horz" lIns="95518" tIns="47760" rIns="95518" bIns="47760" rtlCol="0" anchor="b"/>
          <a:lstStyle>
            <a:lvl1pPr algn="r">
              <a:defRPr sz="1300"/>
            </a:lvl1pPr>
          </a:lstStyle>
          <a:p>
            <a:fld id="{92AB7A0D-357E-48DF-9A0E-8D4CB0BF77E7}" type="slidenum">
              <a:rPr lang="ru-RU" smtClean="0"/>
              <a:t>‹#›</a:t>
            </a:fld>
            <a:endParaRPr lang="ru-RU"/>
          </a:p>
        </p:txBody>
      </p:sp>
    </p:spTree>
    <p:extLst>
      <p:ext uri="{BB962C8B-B14F-4D97-AF65-F5344CB8AC3E}">
        <p14:creationId xmlns:p14="http://schemas.microsoft.com/office/powerpoint/2010/main" val="2971130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3077694" cy="512304"/>
          </a:xfrm>
          <a:prstGeom prst="rect">
            <a:avLst/>
          </a:prstGeom>
        </p:spPr>
        <p:txBody>
          <a:bodyPr vert="horz" lIns="95518" tIns="47760" rIns="95518" bIns="47760" rtlCol="0"/>
          <a:lstStyle>
            <a:lvl1pPr algn="l">
              <a:defRPr sz="1300"/>
            </a:lvl1pPr>
          </a:lstStyle>
          <a:p>
            <a:endParaRPr lang="ru-RU"/>
          </a:p>
        </p:txBody>
      </p:sp>
      <p:sp>
        <p:nvSpPr>
          <p:cNvPr id="3" name="Дата 2"/>
          <p:cNvSpPr>
            <a:spLocks noGrp="1"/>
          </p:cNvSpPr>
          <p:nvPr>
            <p:ph type="dt" idx="1"/>
          </p:nvPr>
        </p:nvSpPr>
        <p:spPr>
          <a:xfrm>
            <a:off x="4024678" y="0"/>
            <a:ext cx="3077694" cy="512304"/>
          </a:xfrm>
          <a:prstGeom prst="rect">
            <a:avLst/>
          </a:prstGeom>
        </p:spPr>
        <p:txBody>
          <a:bodyPr vert="horz" lIns="95518" tIns="47760" rIns="95518" bIns="47760" rtlCol="0"/>
          <a:lstStyle>
            <a:lvl1pPr algn="r">
              <a:defRPr sz="1300"/>
            </a:lvl1pPr>
          </a:lstStyle>
          <a:p>
            <a:fld id="{A926F7F3-4D93-454C-B2A3-2A00646359C2}" type="datetimeFigureOut">
              <a:rPr lang="ru-RU" smtClean="0"/>
              <a:t>07.05.2015</a:t>
            </a:fld>
            <a:endParaRPr lang="ru-RU"/>
          </a:p>
        </p:txBody>
      </p:sp>
      <p:sp>
        <p:nvSpPr>
          <p:cNvPr id="4" name="Образ слайда 3"/>
          <p:cNvSpPr>
            <a:spLocks noGrp="1" noRot="1" noChangeAspect="1"/>
          </p:cNvSpPr>
          <p:nvPr>
            <p:ph type="sldImg" idx="2"/>
          </p:nvPr>
        </p:nvSpPr>
        <p:spPr>
          <a:xfrm>
            <a:off x="2112963" y="768350"/>
            <a:ext cx="2878137" cy="3836988"/>
          </a:xfrm>
          <a:prstGeom prst="rect">
            <a:avLst/>
          </a:prstGeom>
          <a:noFill/>
          <a:ln w="12700">
            <a:solidFill>
              <a:prstClr val="black"/>
            </a:solidFill>
          </a:ln>
        </p:spPr>
        <p:txBody>
          <a:bodyPr vert="horz" lIns="95518" tIns="47760" rIns="95518" bIns="47760" rtlCol="0" anchor="ctr"/>
          <a:lstStyle/>
          <a:p>
            <a:endParaRPr lang="ru-RU"/>
          </a:p>
        </p:txBody>
      </p:sp>
      <p:sp>
        <p:nvSpPr>
          <p:cNvPr id="5" name="Заметки 4"/>
          <p:cNvSpPr>
            <a:spLocks noGrp="1"/>
          </p:cNvSpPr>
          <p:nvPr>
            <p:ph type="body" sz="quarter" idx="3"/>
          </p:nvPr>
        </p:nvSpPr>
        <p:spPr>
          <a:xfrm>
            <a:off x="710239" y="4861156"/>
            <a:ext cx="5683588" cy="4605821"/>
          </a:xfrm>
          <a:prstGeom prst="rect">
            <a:avLst/>
          </a:prstGeom>
        </p:spPr>
        <p:txBody>
          <a:bodyPr vert="horz" lIns="95518" tIns="47760" rIns="95518" bIns="4776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720674"/>
            <a:ext cx="3077694" cy="512303"/>
          </a:xfrm>
          <a:prstGeom prst="rect">
            <a:avLst/>
          </a:prstGeom>
        </p:spPr>
        <p:txBody>
          <a:bodyPr vert="horz" lIns="95518" tIns="47760" rIns="95518" bIns="47760" rtlCol="0" anchor="b"/>
          <a:lstStyle>
            <a:lvl1pPr algn="l">
              <a:defRPr sz="1300"/>
            </a:lvl1pPr>
          </a:lstStyle>
          <a:p>
            <a:endParaRPr lang="ru-RU"/>
          </a:p>
        </p:txBody>
      </p:sp>
      <p:sp>
        <p:nvSpPr>
          <p:cNvPr id="7" name="Номер слайда 6"/>
          <p:cNvSpPr>
            <a:spLocks noGrp="1"/>
          </p:cNvSpPr>
          <p:nvPr>
            <p:ph type="sldNum" sz="quarter" idx="5"/>
          </p:nvPr>
        </p:nvSpPr>
        <p:spPr>
          <a:xfrm>
            <a:off x="4024678" y="9720674"/>
            <a:ext cx="3077694" cy="512303"/>
          </a:xfrm>
          <a:prstGeom prst="rect">
            <a:avLst/>
          </a:prstGeom>
        </p:spPr>
        <p:txBody>
          <a:bodyPr vert="horz" lIns="95518" tIns="47760" rIns="95518" bIns="47760" rtlCol="0" anchor="b"/>
          <a:lstStyle>
            <a:lvl1pPr algn="r">
              <a:defRPr sz="1300"/>
            </a:lvl1pPr>
          </a:lstStyle>
          <a:p>
            <a:fld id="{CBEA9A5D-1F7B-42D5-B4A7-04CE0207D333}" type="slidenum">
              <a:rPr lang="ru-RU" smtClean="0"/>
              <a:t>‹#›</a:t>
            </a:fld>
            <a:endParaRPr lang="ru-RU"/>
          </a:p>
        </p:txBody>
      </p:sp>
    </p:spTree>
    <p:extLst>
      <p:ext uri="{BB962C8B-B14F-4D97-AF65-F5344CB8AC3E}">
        <p14:creationId xmlns:p14="http://schemas.microsoft.com/office/powerpoint/2010/main" val="29725170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1</a:t>
            </a:fld>
            <a:endParaRPr lang="ru-RU"/>
          </a:p>
        </p:txBody>
      </p:sp>
    </p:spTree>
    <p:extLst>
      <p:ext uri="{BB962C8B-B14F-4D97-AF65-F5344CB8AC3E}">
        <p14:creationId xmlns:p14="http://schemas.microsoft.com/office/powerpoint/2010/main" val="860683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10</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11</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12</a:t>
            </a:fld>
            <a:endParaRPr lang="ru-RU"/>
          </a:p>
        </p:txBody>
      </p:sp>
    </p:spTree>
    <p:extLst>
      <p:ext uri="{BB962C8B-B14F-4D97-AF65-F5344CB8AC3E}">
        <p14:creationId xmlns:p14="http://schemas.microsoft.com/office/powerpoint/2010/main" val="725822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2</a:t>
            </a:fld>
            <a:endParaRPr lang="ru-RU"/>
          </a:p>
        </p:txBody>
      </p:sp>
    </p:spTree>
    <p:extLst>
      <p:ext uri="{BB962C8B-B14F-4D97-AF65-F5344CB8AC3E}">
        <p14:creationId xmlns:p14="http://schemas.microsoft.com/office/powerpoint/2010/main" val="2603510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3</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4</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5</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6</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7</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8</a:t>
            </a:fld>
            <a:endParaRPr lang="ru-RU"/>
          </a:p>
        </p:txBody>
      </p:sp>
    </p:spTree>
    <p:extLst>
      <p:ext uri="{BB962C8B-B14F-4D97-AF65-F5344CB8AC3E}">
        <p14:creationId xmlns:p14="http://schemas.microsoft.com/office/powerpoint/2010/main" val="3708223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CBEA9A5D-1F7B-42D5-B4A7-04CE0207D333}" type="slidenum">
              <a:rPr lang="ru-RU" smtClean="0"/>
              <a:t>9</a:t>
            </a:fld>
            <a:endParaRPr lang="ru-RU"/>
          </a:p>
        </p:txBody>
      </p:sp>
    </p:spTree>
    <p:extLst>
      <p:ext uri="{BB962C8B-B14F-4D97-AF65-F5344CB8AC3E}">
        <p14:creationId xmlns:p14="http://schemas.microsoft.com/office/powerpoint/2010/main" val="37082234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矩形 6"/>
          <p:cNvSpPr/>
          <p:nvPr userDrawn="1"/>
        </p:nvSpPr>
        <p:spPr>
          <a:xfrm>
            <a:off x="4193382" y="8650818"/>
            <a:ext cx="3552704" cy="369332"/>
          </a:xfrm>
          <a:prstGeom prst="rect">
            <a:avLst/>
          </a:prstGeom>
        </p:spPr>
        <p:txBody>
          <a:bodyPr wrap="none">
            <a:spAutoFit/>
          </a:bodyPr>
          <a:lstStyle/>
          <a:p>
            <a:pPr fontAlgn="auto">
              <a:spcBef>
                <a:spcPts val="0"/>
              </a:spcBef>
              <a:spcAft>
                <a:spcPts val="0"/>
              </a:spcAft>
              <a:defRPr/>
            </a:pPr>
            <a:r>
              <a:rPr lang="en-US" dirty="0">
                <a:latin typeface="+mn-lt"/>
                <a:ea typeface="+mn-ea"/>
              </a:rPr>
              <a:t>Copyright © </a:t>
            </a:r>
            <a:r>
              <a:rPr lang="en-US" dirty="0" err="1">
                <a:latin typeface="+mn-lt"/>
                <a:ea typeface="+mn-ea"/>
              </a:rPr>
              <a:t>Wondershare</a:t>
            </a:r>
            <a:r>
              <a:rPr lang="en-US" dirty="0">
                <a:latin typeface="+mn-lt"/>
                <a:ea typeface="+mn-ea"/>
              </a:rPr>
              <a:t> Software</a:t>
            </a:r>
            <a:endParaRPr lang="zh-CN" altLang="en-US" dirty="0">
              <a:latin typeface="+mn-lt"/>
              <a:ea typeface="+mn-ea"/>
            </a:endParaRPr>
          </a:p>
        </p:txBody>
      </p:sp>
      <p:sp>
        <p:nvSpPr>
          <p:cNvPr id="2" name="标题 1"/>
          <p:cNvSpPr>
            <a:spLocks noGrp="1"/>
          </p:cNvSpPr>
          <p:nvPr>
            <p:ph type="ctrTitle"/>
          </p:nvPr>
        </p:nvSpPr>
        <p:spPr>
          <a:xfrm>
            <a:off x="267869" y="2840567"/>
            <a:ext cx="5829300" cy="1636183"/>
          </a:xfrm>
          <a:noFill/>
        </p:spPr>
        <p:txBody>
          <a:bodyPr/>
          <a:lstStyle>
            <a:lvl1pPr algn="l">
              <a:defRPr sz="5000" b="1" cap="none" spc="0" baseline="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defRPr>
            </a:lvl1pPr>
          </a:lstStyle>
          <a:p>
            <a:r>
              <a:rPr lang="ru-RU" smtClean="0"/>
              <a:t>Образец заголовка</a:t>
            </a:r>
            <a:endParaRPr lang="zh-CN" altLang="en-US" dirty="0"/>
          </a:p>
        </p:txBody>
      </p:sp>
      <p:sp>
        <p:nvSpPr>
          <p:cNvPr id="3" name="副标题 2"/>
          <p:cNvSpPr>
            <a:spLocks noGrp="1"/>
          </p:cNvSpPr>
          <p:nvPr>
            <p:ph type="subTitle" idx="1"/>
          </p:nvPr>
        </p:nvSpPr>
        <p:spPr>
          <a:xfrm>
            <a:off x="289280" y="4476749"/>
            <a:ext cx="4800600" cy="857256"/>
          </a:xfrm>
        </p:spPr>
        <p:txBody>
          <a:bodyPr rtlCol="0" anchor="ctr">
            <a:normAutofit/>
          </a:bodyPr>
          <a:lstStyle>
            <a:lvl1pPr marL="0" indent="0" algn="l" defTabSz="914400" rtl="0" eaLnBrk="1" latinLnBrk="0" hangingPunct="1">
              <a:spcBef>
                <a:spcPct val="0"/>
              </a:spcBef>
              <a:buNone/>
              <a:defRPr lang="zh-CN" altLang="en-US" sz="2400" b="0" kern="1200" cap="none" spc="0" dirty="0">
                <a:ln>
                  <a:noFill/>
                </a:ln>
                <a:solidFill>
                  <a:srgbClr val="3B3721"/>
                </a:solidFill>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extLst>
      <p:ext uri="{BB962C8B-B14F-4D97-AF65-F5344CB8AC3E}">
        <p14:creationId xmlns:p14="http://schemas.microsoft.com/office/powerpoint/2010/main" val="1608101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ru-RU" smtClean="0"/>
              <a:t>Образец заголовка</a:t>
            </a:r>
            <a:endParaRPr lang="zh-CN" altLang="en-US" dirty="0"/>
          </a:p>
        </p:txBody>
      </p:sp>
      <p:sp>
        <p:nvSpPr>
          <p:cNvPr id="3" name="内容占位符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982627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342900" y="366185"/>
            <a:ext cx="6172200" cy="1062567"/>
          </a:xfrm>
          <a:prstGeom prst="rect">
            <a:avLst/>
          </a:prstGeom>
          <a:noFill/>
        </p:spPr>
        <p:txBody>
          <a:bodyPr vert="horz" lIns="91440" tIns="45720" rIns="91440" bIns="45720" rtlCol="0" anchor="ctr">
            <a:normAutofit/>
          </a:bodyPr>
          <a:lstStyle/>
          <a:p>
            <a:r>
              <a:rPr lang="ru-RU" smtClean="0"/>
              <a:t>Образец заголовка</a:t>
            </a:r>
            <a:endParaRPr lang="zh-CN" altLang="en-US" dirty="0"/>
          </a:p>
        </p:txBody>
      </p:sp>
      <p:sp>
        <p:nvSpPr>
          <p:cNvPr id="1027" name="文本占位符 2"/>
          <p:cNvSpPr>
            <a:spLocks noGrp="1"/>
          </p:cNvSpPr>
          <p:nvPr>
            <p:ph type="body" idx="1"/>
          </p:nvPr>
        </p:nvSpPr>
        <p:spPr bwMode="auto">
          <a:xfrm>
            <a:off x="342900" y="1714501"/>
            <a:ext cx="6172200" cy="6034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en-US" altLang="zh-CN" smtClean="0"/>
          </a:p>
        </p:txBody>
      </p:sp>
      <p:sp>
        <p:nvSpPr>
          <p:cNvPr id="7" name="矩形 6"/>
          <p:cNvSpPr/>
          <p:nvPr/>
        </p:nvSpPr>
        <p:spPr>
          <a:xfrm>
            <a:off x="4193382" y="8650818"/>
            <a:ext cx="3552704" cy="369332"/>
          </a:xfrm>
          <a:prstGeom prst="rect">
            <a:avLst/>
          </a:prstGeom>
        </p:spPr>
        <p:txBody>
          <a:bodyPr wrap="none">
            <a:spAutoFit/>
          </a:bodyPr>
          <a:lstStyle/>
          <a:p>
            <a:pPr fontAlgn="auto">
              <a:spcBef>
                <a:spcPts val="0"/>
              </a:spcBef>
              <a:spcAft>
                <a:spcPts val="0"/>
              </a:spcAft>
              <a:defRPr/>
            </a:pPr>
            <a:r>
              <a:rPr lang="en-US" dirty="0">
                <a:latin typeface="+mn-lt"/>
                <a:ea typeface="+mn-ea"/>
              </a:rPr>
              <a:t>Copyright © </a:t>
            </a:r>
            <a:r>
              <a:rPr lang="en-US" dirty="0" err="1">
                <a:latin typeface="+mn-lt"/>
                <a:ea typeface="+mn-ea"/>
              </a:rPr>
              <a:t>Wondershare</a:t>
            </a:r>
            <a:r>
              <a:rPr lang="en-US" dirty="0">
                <a:latin typeface="+mn-lt"/>
                <a:ea typeface="+mn-ea"/>
              </a:rPr>
              <a:t> Software</a:t>
            </a:r>
            <a:endParaRPr lang="zh-CN" altLang="en-US" dirty="0">
              <a:latin typeface="+mn-lt"/>
              <a:ea typeface="+mn-ea"/>
            </a:endParaRPr>
          </a:p>
        </p:txBody>
      </p:sp>
    </p:spTree>
  </p:cSld>
  <p:clrMap bg1="lt1" tx1="dk1" bg2="lt2" tx2="dk2" accent1="accent1" accent2="accent2" accent3="accent3" accent4="accent4" accent5="accent5" accent6="accent6" hlink="hlink" folHlink="folHlink"/>
  <p:sldLayoutIdLst>
    <p:sldLayoutId id="2147483654" r:id="rId1"/>
    <p:sldLayoutId id="2147483653" r:id="rId2"/>
  </p:sldLayoutIdLst>
  <p:txStyles>
    <p:titleStyle>
      <a:lvl1pPr algn="l" rtl="0" fontAlgn="base">
        <a:spcBef>
          <a:spcPct val="0"/>
        </a:spcBef>
        <a:spcAft>
          <a:spcPct val="0"/>
        </a:spcAft>
        <a:defRPr lang="zh-CN" altLang="en-US" sz="3200" b="1" kern="1200" dirty="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latin typeface="+mj-lt"/>
          <a:ea typeface="+mj-ea"/>
          <a:cs typeface="+mj-cs"/>
        </a:defRPr>
      </a:lvl1pPr>
      <a:lvl2pPr algn="l" rtl="0" fontAlgn="base">
        <a:spcBef>
          <a:spcPct val="0"/>
        </a:spcBef>
        <a:spcAft>
          <a:spcPct val="0"/>
        </a:spcAft>
        <a:defRPr sz="3200" b="1">
          <a:solidFill>
            <a:schemeClr val="tx1"/>
          </a:solidFill>
          <a:latin typeface="Calibri" pitchFamily="34" charset="0"/>
          <a:ea typeface="宋体" charset="-122"/>
        </a:defRPr>
      </a:lvl2pPr>
      <a:lvl3pPr algn="l" rtl="0" fontAlgn="base">
        <a:spcBef>
          <a:spcPct val="0"/>
        </a:spcBef>
        <a:spcAft>
          <a:spcPct val="0"/>
        </a:spcAft>
        <a:defRPr sz="3200" b="1">
          <a:solidFill>
            <a:schemeClr val="tx1"/>
          </a:solidFill>
          <a:latin typeface="Calibri" pitchFamily="34" charset="0"/>
          <a:ea typeface="宋体" charset="-122"/>
        </a:defRPr>
      </a:lvl3pPr>
      <a:lvl4pPr algn="l" rtl="0" fontAlgn="base">
        <a:spcBef>
          <a:spcPct val="0"/>
        </a:spcBef>
        <a:spcAft>
          <a:spcPct val="0"/>
        </a:spcAft>
        <a:defRPr sz="3200" b="1">
          <a:solidFill>
            <a:schemeClr val="tx1"/>
          </a:solidFill>
          <a:latin typeface="Calibri" pitchFamily="34" charset="0"/>
          <a:ea typeface="宋体" charset="-122"/>
        </a:defRPr>
      </a:lvl4pPr>
      <a:lvl5pPr algn="l" rtl="0" fontAlgn="base">
        <a:spcBef>
          <a:spcPct val="0"/>
        </a:spcBef>
        <a:spcAft>
          <a:spcPct val="0"/>
        </a:spcAft>
        <a:defRPr sz="3200" b="1">
          <a:solidFill>
            <a:schemeClr val="tx1"/>
          </a:solidFill>
          <a:latin typeface="Calibri" pitchFamily="34" charset="0"/>
          <a:ea typeface="宋体" charset="-122"/>
        </a:defRPr>
      </a:lvl5pPr>
      <a:lvl6pPr marL="457200" algn="l" rtl="0" eaLnBrk="1" fontAlgn="base" hangingPunct="1">
        <a:spcBef>
          <a:spcPct val="0"/>
        </a:spcBef>
        <a:spcAft>
          <a:spcPct val="0"/>
        </a:spcAft>
        <a:defRPr sz="3200" b="1">
          <a:solidFill>
            <a:schemeClr val="tx1"/>
          </a:solidFill>
          <a:latin typeface="Calibri" pitchFamily="34" charset="0"/>
          <a:ea typeface="宋体" charset="-122"/>
        </a:defRPr>
      </a:lvl6pPr>
      <a:lvl7pPr marL="914400" algn="l" rtl="0" eaLnBrk="1" fontAlgn="base" hangingPunct="1">
        <a:spcBef>
          <a:spcPct val="0"/>
        </a:spcBef>
        <a:spcAft>
          <a:spcPct val="0"/>
        </a:spcAft>
        <a:defRPr sz="3200" b="1">
          <a:solidFill>
            <a:schemeClr val="tx1"/>
          </a:solidFill>
          <a:latin typeface="Calibri" pitchFamily="34" charset="0"/>
          <a:ea typeface="宋体" charset="-122"/>
        </a:defRPr>
      </a:lvl7pPr>
      <a:lvl8pPr marL="1371600" algn="l" rtl="0" eaLnBrk="1" fontAlgn="base" hangingPunct="1">
        <a:spcBef>
          <a:spcPct val="0"/>
        </a:spcBef>
        <a:spcAft>
          <a:spcPct val="0"/>
        </a:spcAft>
        <a:defRPr sz="3200" b="1">
          <a:solidFill>
            <a:schemeClr val="tx1"/>
          </a:solidFill>
          <a:latin typeface="Calibri" pitchFamily="34" charset="0"/>
          <a:ea typeface="宋体" charset="-122"/>
        </a:defRPr>
      </a:lvl8pPr>
      <a:lvl9pPr marL="1828800" algn="l" rtl="0" eaLnBrk="1" fontAlgn="base" hangingPunct="1">
        <a:spcBef>
          <a:spcPct val="0"/>
        </a:spcBef>
        <a:spcAft>
          <a:spcPct val="0"/>
        </a:spcAft>
        <a:defRPr sz="3200" b="1">
          <a:solidFill>
            <a:schemeClr val="tx1"/>
          </a:solidFill>
          <a:latin typeface="Calibri" pitchFamily="34" charset="0"/>
          <a:ea typeface="宋体" charset="-122"/>
        </a:defRPr>
      </a:lvl9pPr>
    </p:titleStyle>
    <p:bodyStyle>
      <a:lvl1pPr marL="342900" indent="-342900" algn="l" rtl="0" fontAlgn="base">
        <a:spcBef>
          <a:spcPct val="20000"/>
        </a:spcBef>
        <a:spcAft>
          <a:spcPct val="0"/>
        </a:spcAft>
        <a:buFont typeface="Arial"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pshk_dir@mail.r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vk.com/public55880230" TargetMode="External"/><Relationship Id="rId4" Type="http://schemas.openxmlformats.org/officeDocument/2006/relationships/hyperlink" Target="http://selhoztehn-posh.edu.yar.r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nvPr>
        </p:nvSpPr>
        <p:spPr>
          <a:xfrm>
            <a:off x="13452" y="251520"/>
            <a:ext cx="6844547" cy="4392488"/>
          </a:xfrm>
        </p:spPr>
        <p:txBody>
          <a:bodyPr>
            <a:normAutofit/>
          </a:bodyPr>
          <a:lstStyle/>
          <a:p>
            <a:pPr algn="ctr" fontAlgn="auto">
              <a:spcAft>
                <a:spcPts val="0"/>
              </a:spcAft>
              <a:defRPr/>
            </a:pPr>
            <a:r>
              <a:rPr lang="ru-RU" dirty="0" smtClean="0"/>
              <a:t/>
            </a:r>
            <a:br>
              <a:rPr lang="ru-RU" dirty="0" smtClean="0"/>
            </a:br>
            <a:r>
              <a:rPr lang="ru-RU" dirty="0"/>
              <a:t/>
            </a:r>
            <a:br>
              <a:rPr lang="ru-RU" dirty="0"/>
            </a:br>
            <a:r>
              <a:rPr lang="ru-RU" i="1" dirty="0" smtClean="0"/>
              <a:t>ПОЗИТИВ</a:t>
            </a:r>
            <a:br>
              <a:rPr lang="ru-RU" i="1" dirty="0" smtClean="0"/>
            </a:br>
            <a:r>
              <a:rPr lang="ru-RU" sz="4000" dirty="0" smtClean="0"/>
              <a:t>Информационное</a:t>
            </a:r>
            <a:br>
              <a:rPr lang="ru-RU" sz="4000" dirty="0" smtClean="0"/>
            </a:br>
            <a:r>
              <a:rPr lang="ru-RU" sz="4000" dirty="0" smtClean="0"/>
              <a:t>издание ПСХТ</a:t>
            </a:r>
            <a:endParaRPr sz="4000" dirty="0"/>
          </a:p>
        </p:txBody>
      </p:sp>
      <p:sp>
        <p:nvSpPr>
          <p:cNvPr id="3" name="副标题 2"/>
          <p:cNvSpPr>
            <a:spLocks noGrp="1"/>
          </p:cNvSpPr>
          <p:nvPr>
            <p:ph type="subTitle" idx="1"/>
          </p:nvPr>
        </p:nvSpPr>
        <p:spPr>
          <a:xfrm>
            <a:off x="1570906" y="8255578"/>
            <a:ext cx="3888432" cy="857251"/>
          </a:xfrm>
        </p:spPr>
        <p:txBody>
          <a:bodyPr/>
          <a:lstStyle/>
          <a:p>
            <a:pPr algn="r" fontAlgn="auto">
              <a:spcAft>
                <a:spcPts val="0"/>
              </a:spcAft>
              <a:defRPr/>
            </a:pPr>
            <a:r>
              <a:rPr lang="ru-RU" dirty="0" smtClean="0"/>
              <a:t>Выпуск № 3. Апрель 2015 г.</a:t>
            </a:r>
            <a:endParaRPr dirty="0"/>
          </a:p>
        </p:txBody>
      </p:sp>
      <p:pic>
        <p:nvPicPr>
          <p:cNvPr id="1026" name="Picture 2" descr="C:\Users\User3\Desktop\фото для мартовской газеты\emblema_w260_h2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76872" y="107504"/>
            <a:ext cx="2476500" cy="1876425"/>
          </a:xfrm>
          <a:prstGeom prst="rect">
            <a:avLst/>
          </a:prstGeom>
          <a:noFill/>
          <a:extLst>
            <a:ext uri="{909E8E84-426E-40DD-AFC4-6F175D3DCCD1}">
              <a14:hiddenFill xmlns:a14="http://schemas.microsoft.com/office/drawing/2010/main">
                <a:solidFill>
                  <a:srgbClr val="FFFFFF"/>
                </a:solidFill>
              </a14:hiddenFill>
            </a:ext>
          </a:extLst>
        </p:spPr>
      </p:pic>
      <p:sp>
        <p:nvSpPr>
          <p:cNvPr id="6" name="副标题 2"/>
          <p:cNvSpPr txBox="1">
            <a:spLocks/>
          </p:cNvSpPr>
          <p:nvPr/>
        </p:nvSpPr>
        <p:spPr bwMode="auto">
          <a:xfrm>
            <a:off x="44624" y="5580112"/>
            <a:ext cx="3672408"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marL="0" indent="0" algn="l" defTabSz="914400" rtl="0" eaLnBrk="1" fontAlgn="base" latinLnBrk="0" hangingPunct="1">
              <a:spcBef>
                <a:spcPct val="0"/>
              </a:spcBef>
              <a:spcAft>
                <a:spcPct val="0"/>
              </a:spcAft>
              <a:buFont typeface="Arial" pitchFamily="34" charset="0"/>
              <a:buNone/>
              <a:defRPr lang="zh-CN" altLang="en-US" sz="2400" b="0" kern="1200" cap="none" spc="0" dirty="0">
                <a:ln>
                  <a:noFill/>
                </a:ln>
                <a:solidFill>
                  <a:srgbClr val="3B3721"/>
                </a:solidFill>
                <a:effectLst/>
                <a:latin typeface="+mj-lt"/>
                <a:ea typeface="+mj-ea"/>
                <a:cs typeface="+mj-cs"/>
              </a:defRPr>
            </a:lvl1pPr>
            <a:lvl2pPr marL="457200" indent="0" algn="ctr" rtl="0" fontAlgn="base">
              <a:spcBef>
                <a:spcPct val="20000"/>
              </a:spcBef>
              <a:spcAft>
                <a:spcPct val="0"/>
              </a:spcAft>
              <a:buFont typeface="Arial" pitchFamily="34" charset="0"/>
              <a:buNone/>
              <a:defRPr sz="24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pitchFamily="34" charset="0"/>
              <a:buNone/>
              <a:defRPr sz="20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pitchFamily="34" charset="0"/>
              <a:buNone/>
              <a:defRPr sz="16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pitchFamily="34" charset="0"/>
              <a:buNone/>
              <a:defRPr sz="14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fontAlgn="auto">
              <a:spcAft>
                <a:spcPts val="0"/>
              </a:spcAft>
              <a:defRPr/>
            </a:pPr>
            <a:r>
              <a:rPr lang="ru-RU" dirty="0" smtClean="0"/>
              <a:t>Пошехонский</a:t>
            </a:r>
          </a:p>
          <a:p>
            <a:pPr algn="ctr" fontAlgn="auto">
              <a:spcAft>
                <a:spcPts val="0"/>
              </a:spcAft>
              <a:defRPr/>
            </a:pPr>
            <a:r>
              <a:rPr lang="ru-RU" dirty="0" smtClean="0"/>
              <a:t>сельскохозяйственный техникум </a:t>
            </a:r>
          </a:p>
          <a:p>
            <a:pPr algn="ctr" fontAlgn="auto">
              <a:spcAft>
                <a:spcPts val="0"/>
              </a:spcAft>
              <a:defRPr/>
            </a:pPr>
            <a:endParaRPr lang="ru-RU"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标题 1"/>
          <p:cNvSpPr>
            <a:spLocks noGrp="1"/>
          </p:cNvSpPr>
          <p:nvPr>
            <p:ph type="title"/>
          </p:nvPr>
        </p:nvSpPr>
        <p:spPr>
          <a:xfrm>
            <a:off x="334612" y="0"/>
            <a:ext cx="6172200" cy="1062567"/>
          </a:xfrm>
        </p:spPr>
        <p:txBody>
          <a:bodyPr>
            <a:normAutofit/>
          </a:bodyPr>
          <a:lstStyle/>
          <a:p>
            <a:pPr algn="ctr"/>
            <a:r>
              <a:rPr lang="ru-RU" altLang="en-US" sz="2800" dirty="0" smtClean="0">
                <a:effectLst/>
              </a:rPr>
              <a:t>Редакция газеты</a:t>
            </a:r>
            <a:endParaRPr lang="ru-RU" altLang="en-US" sz="2800" dirty="0">
              <a:effectLst/>
            </a:endParaRPr>
          </a:p>
        </p:txBody>
      </p:sp>
      <p:sp>
        <p:nvSpPr>
          <p:cNvPr id="5" name="Прямоугольник 4"/>
          <p:cNvSpPr/>
          <p:nvPr/>
        </p:nvSpPr>
        <p:spPr>
          <a:xfrm>
            <a:off x="353140" y="1064479"/>
            <a:ext cx="6170047" cy="1938992"/>
          </a:xfrm>
          <a:prstGeom prst="rect">
            <a:avLst/>
          </a:prstGeom>
        </p:spPr>
        <p:txBody>
          <a:bodyPr wrap="square">
            <a:spAutoFit/>
          </a:bodyPr>
          <a:lstStyle/>
          <a:p>
            <a:pPr algn="just"/>
            <a:r>
              <a:rPr lang="ru-RU" sz="2000" dirty="0">
                <a:latin typeface="+mn-lt"/>
              </a:rPr>
              <a:t>Мы начинаем печатать работы  наших </a:t>
            </a:r>
            <a:r>
              <a:rPr lang="ru-RU" sz="2000" dirty="0" smtClean="0">
                <a:latin typeface="+mn-lt"/>
              </a:rPr>
              <a:t>студентов. </a:t>
            </a:r>
            <a:r>
              <a:rPr lang="ru-RU" sz="2000" dirty="0">
                <a:latin typeface="+mn-lt"/>
              </a:rPr>
              <a:t>И начнем мы с темы, которая, конечно же, волнует каждого- любовь, ведь на дворе , друзья, наконец- то, вот уже два дня совсем тепло. И сегодня презентация короткого рассказа Лады Григорьевой.</a:t>
            </a:r>
          </a:p>
          <a:p>
            <a:pPr algn="just"/>
            <a:endParaRPr lang="ru-RU" sz="2000" dirty="0">
              <a:latin typeface="+mn-lt"/>
            </a:endParaRPr>
          </a:p>
        </p:txBody>
      </p:sp>
      <p:sp>
        <p:nvSpPr>
          <p:cNvPr id="6" name="标题 1"/>
          <p:cNvSpPr txBox="1">
            <a:spLocks/>
          </p:cNvSpPr>
          <p:nvPr/>
        </p:nvSpPr>
        <p:spPr>
          <a:xfrm>
            <a:off x="350987" y="2579585"/>
            <a:ext cx="6172200" cy="702527"/>
          </a:xfrm>
          <a:prstGeom prst="rect">
            <a:avLst/>
          </a:prstGeom>
          <a:noFill/>
        </p:spPr>
        <p:txBody>
          <a:bodyPr vert="horz" lIns="91440" tIns="45720" rIns="91440" bIns="45720" rtlCol="0" anchor="ctr">
            <a:normAutofit/>
          </a:bodyPr>
          <a:lstStyle>
            <a:lvl1pPr algn="l" rtl="0" fontAlgn="base">
              <a:spcBef>
                <a:spcPct val="0"/>
              </a:spcBef>
              <a:spcAft>
                <a:spcPct val="0"/>
              </a:spcAft>
              <a:defRPr lang="zh-CN" altLang="en-US" sz="3200" b="1" kern="1200" dirty="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latin typeface="+mj-lt"/>
                <a:ea typeface="+mj-ea"/>
                <a:cs typeface="+mj-cs"/>
              </a:defRPr>
            </a:lvl1pPr>
            <a:lvl2pPr algn="l" rtl="0" fontAlgn="base">
              <a:spcBef>
                <a:spcPct val="0"/>
              </a:spcBef>
              <a:spcAft>
                <a:spcPct val="0"/>
              </a:spcAft>
              <a:defRPr sz="3200" b="1">
                <a:solidFill>
                  <a:schemeClr val="tx1"/>
                </a:solidFill>
                <a:latin typeface="Calibri" pitchFamily="34" charset="0"/>
                <a:ea typeface="宋体" charset="-122"/>
              </a:defRPr>
            </a:lvl2pPr>
            <a:lvl3pPr algn="l" rtl="0" fontAlgn="base">
              <a:spcBef>
                <a:spcPct val="0"/>
              </a:spcBef>
              <a:spcAft>
                <a:spcPct val="0"/>
              </a:spcAft>
              <a:defRPr sz="3200" b="1">
                <a:solidFill>
                  <a:schemeClr val="tx1"/>
                </a:solidFill>
                <a:latin typeface="Calibri" pitchFamily="34" charset="0"/>
                <a:ea typeface="宋体" charset="-122"/>
              </a:defRPr>
            </a:lvl3pPr>
            <a:lvl4pPr algn="l" rtl="0" fontAlgn="base">
              <a:spcBef>
                <a:spcPct val="0"/>
              </a:spcBef>
              <a:spcAft>
                <a:spcPct val="0"/>
              </a:spcAft>
              <a:defRPr sz="3200" b="1">
                <a:solidFill>
                  <a:schemeClr val="tx1"/>
                </a:solidFill>
                <a:latin typeface="Calibri" pitchFamily="34" charset="0"/>
                <a:ea typeface="宋体" charset="-122"/>
              </a:defRPr>
            </a:lvl4pPr>
            <a:lvl5pPr algn="l" rtl="0" fontAlgn="base">
              <a:spcBef>
                <a:spcPct val="0"/>
              </a:spcBef>
              <a:spcAft>
                <a:spcPct val="0"/>
              </a:spcAft>
              <a:defRPr sz="3200" b="1">
                <a:solidFill>
                  <a:schemeClr val="tx1"/>
                </a:solidFill>
                <a:latin typeface="Calibri" pitchFamily="34" charset="0"/>
                <a:ea typeface="宋体" charset="-122"/>
              </a:defRPr>
            </a:lvl5pPr>
            <a:lvl6pPr marL="457200" algn="l" rtl="0" eaLnBrk="1" fontAlgn="base" hangingPunct="1">
              <a:spcBef>
                <a:spcPct val="0"/>
              </a:spcBef>
              <a:spcAft>
                <a:spcPct val="0"/>
              </a:spcAft>
              <a:defRPr sz="3200" b="1">
                <a:solidFill>
                  <a:schemeClr val="tx1"/>
                </a:solidFill>
                <a:latin typeface="Calibri" pitchFamily="34" charset="0"/>
                <a:ea typeface="宋体" charset="-122"/>
              </a:defRPr>
            </a:lvl6pPr>
            <a:lvl7pPr marL="914400" algn="l" rtl="0" eaLnBrk="1" fontAlgn="base" hangingPunct="1">
              <a:spcBef>
                <a:spcPct val="0"/>
              </a:spcBef>
              <a:spcAft>
                <a:spcPct val="0"/>
              </a:spcAft>
              <a:defRPr sz="3200" b="1">
                <a:solidFill>
                  <a:schemeClr val="tx1"/>
                </a:solidFill>
                <a:latin typeface="Calibri" pitchFamily="34" charset="0"/>
                <a:ea typeface="宋体" charset="-122"/>
              </a:defRPr>
            </a:lvl7pPr>
            <a:lvl8pPr marL="1371600" algn="l" rtl="0" eaLnBrk="1" fontAlgn="base" hangingPunct="1">
              <a:spcBef>
                <a:spcPct val="0"/>
              </a:spcBef>
              <a:spcAft>
                <a:spcPct val="0"/>
              </a:spcAft>
              <a:defRPr sz="3200" b="1">
                <a:solidFill>
                  <a:schemeClr val="tx1"/>
                </a:solidFill>
                <a:latin typeface="Calibri" pitchFamily="34" charset="0"/>
                <a:ea typeface="宋体" charset="-122"/>
              </a:defRPr>
            </a:lvl8pPr>
            <a:lvl9pPr marL="1828800" algn="l" rtl="0" eaLnBrk="1" fontAlgn="base" hangingPunct="1">
              <a:spcBef>
                <a:spcPct val="0"/>
              </a:spcBef>
              <a:spcAft>
                <a:spcPct val="0"/>
              </a:spcAft>
              <a:defRPr sz="3200" b="1">
                <a:solidFill>
                  <a:schemeClr val="tx1"/>
                </a:solidFill>
                <a:latin typeface="Calibri" pitchFamily="34" charset="0"/>
                <a:ea typeface="宋体" charset="-122"/>
              </a:defRPr>
            </a:lvl9pPr>
          </a:lstStyle>
          <a:p>
            <a:pPr algn="ctr"/>
            <a:r>
              <a:rPr lang="ru-RU" sz="2800" dirty="0" smtClean="0">
                <a:effectLst/>
              </a:rPr>
              <a:t>Смешное о несмешном </a:t>
            </a:r>
            <a:endParaRPr lang="ru-RU" sz="2800" dirty="0">
              <a:effectLst/>
            </a:endParaRPr>
          </a:p>
        </p:txBody>
      </p:sp>
      <p:sp>
        <p:nvSpPr>
          <p:cNvPr id="7" name="Прямоугольник 6"/>
          <p:cNvSpPr/>
          <p:nvPr/>
        </p:nvSpPr>
        <p:spPr>
          <a:xfrm>
            <a:off x="341467" y="3234784"/>
            <a:ext cx="6170047" cy="5940088"/>
          </a:xfrm>
          <a:prstGeom prst="rect">
            <a:avLst/>
          </a:prstGeom>
        </p:spPr>
        <p:txBody>
          <a:bodyPr wrap="square">
            <a:spAutoFit/>
          </a:bodyPr>
          <a:lstStyle/>
          <a:p>
            <a:pPr algn="just"/>
            <a:r>
              <a:rPr lang="ru-RU" sz="2000" dirty="0">
                <a:latin typeface="+mn-lt"/>
              </a:rPr>
              <a:t>Каждый из нас мечтает о большой любви- чтобы шарахнуло враз так, чтобы башню снесло. Мечтала о этом и Нинка. С пацанами ей как- то не везло. Не то, что вообще ничего и ни с кем , а как- то  все без души, мимолетом и без толку. </a:t>
            </a:r>
          </a:p>
          <a:p>
            <a:pPr algn="just"/>
            <a:r>
              <a:rPr lang="ru-RU" sz="2000" dirty="0">
                <a:latin typeface="+mn-lt"/>
              </a:rPr>
              <a:t>Единственный человек, с кем можно было отвести душу- это Сережа, знакомый из другого города по Интернету. Сережа писал все время. Правда, на попытки связаться хотя бы по </a:t>
            </a:r>
            <a:r>
              <a:rPr lang="ru-RU" sz="2000" dirty="0" smtClean="0">
                <a:latin typeface="+mn-lt"/>
              </a:rPr>
              <a:t>телефону </a:t>
            </a:r>
            <a:r>
              <a:rPr lang="ru-RU" sz="2000" dirty="0">
                <a:latin typeface="+mn-lt"/>
              </a:rPr>
              <a:t>или </a:t>
            </a:r>
            <a:r>
              <a:rPr lang="en-US" sz="2000" dirty="0">
                <a:latin typeface="+mn-lt"/>
              </a:rPr>
              <a:t>Skype</a:t>
            </a:r>
          </a:p>
          <a:p>
            <a:pPr algn="just"/>
            <a:r>
              <a:rPr lang="ru-RU" sz="2000" dirty="0" smtClean="0">
                <a:latin typeface="+mn-lt"/>
              </a:rPr>
              <a:t> </a:t>
            </a:r>
            <a:r>
              <a:rPr lang="ru-RU" sz="2000" dirty="0">
                <a:latin typeface="+mn-lt"/>
              </a:rPr>
              <a:t>отвечал отказом.</a:t>
            </a:r>
          </a:p>
          <a:p>
            <a:pPr algn="just"/>
            <a:r>
              <a:rPr lang="ru-RU" sz="2000" dirty="0">
                <a:latin typeface="+mn-lt"/>
              </a:rPr>
              <a:t>И тут Нинку осенило, что она влюбилась. Ночью, днем ли она жила этими </a:t>
            </a:r>
            <a:r>
              <a:rPr lang="ru-RU" sz="2000" dirty="0" err="1" smtClean="0">
                <a:latin typeface="+mn-lt"/>
              </a:rPr>
              <a:t>СМСками</a:t>
            </a:r>
            <a:r>
              <a:rPr lang="ru-RU" sz="2000" dirty="0">
                <a:latin typeface="+mn-lt"/>
              </a:rPr>
              <a:t>. Он был тем романтиком, которого никогда не было в ее жизни. И вот однажды ей с помощью надежного друга удалось зайти в его «</a:t>
            </a:r>
            <a:r>
              <a:rPr lang="ru-RU" sz="2000" dirty="0" err="1">
                <a:latin typeface="+mn-lt"/>
              </a:rPr>
              <a:t>личку</a:t>
            </a:r>
            <a:r>
              <a:rPr lang="ru-RU" sz="2000" dirty="0">
                <a:latin typeface="+mn-lt"/>
              </a:rPr>
              <a:t>». Нинка была поражена- десяток таких же , как она, дурочек писали этому Сереже.</a:t>
            </a:r>
          </a:p>
          <a:p>
            <a:pPr algn="just"/>
            <a:r>
              <a:rPr lang="ru-RU" sz="2000" dirty="0">
                <a:latin typeface="+mn-lt"/>
              </a:rPr>
              <a:t>Ответ Нинки был в одно слово: «Чмо!», с тех пор чудным виртуальным отношениям она не верит.                                                                                                                                                      </a:t>
            </a:r>
          </a:p>
          <a:p>
            <a:pPr algn="just"/>
            <a:endParaRPr lang="ru-RU" sz="2000" dirty="0">
              <a:latin typeface="+mn-lt"/>
            </a:endParaRPr>
          </a:p>
        </p:txBody>
      </p:sp>
    </p:spTree>
    <p:extLst>
      <p:ext uri="{BB962C8B-B14F-4D97-AF65-F5344CB8AC3E}">
        <p14:creationId xmlns:p14="http://schemas.microsoft.com/office/powerpoint/2010/main" val="1630440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32656" y="1547664"/>
            <a:ext cx="6192688" cy="6863417"/>
          </a:xfrm>
          <a:prstGeom prst="rect">
            <a:avLst/>
          </a:prstGeom>
        </p:spPr>
        <p:txBody>
          <a:bodyPr wrap="square">
            <a:spAutoFit/>
          </a:bodyPr>
          <a:lstStyle/>
          <a:p>
            <a:r>
              <a:rPr lang="ru-RU" sz="2000" dirty="0">
                <a:latin typeface="+mn-lt"/>
              </a:rPr>
              <a:t>На экзамене по химии профессор спрашивает у студента:</a:t>
            </a:r>
            <a:br>
              <a:rPr lang="ru-RU" sz="2000" dirty="0">
                <a:latin typeface="+mn-lt"/>
              </a:rPr>
            </a:br>
            <a:r>
              <a:rPr lang="ru-RU" sz="2000" dirty="0">
                <a:latin typeface="+mn-lt"/>
              </a:rPr>
              <a:t>- Расскажите, как получить серу?</a:t>
            </a:r>
            <a:br>
              <a:rPr lang="ru-RU" sz="2000" dirty="0">
                <a:latin typeface="+mn-lt"/>
              </a:rPr>
            </a:br>
            <a:r>
              <a:rPr lang="ru-RU" sz="2000" dirty="0">
                <a:latin typeface="+mn-lt"/>
              </a:rPr>
              <a:t>Студент отвечает:</a:t>
            </a:r>
            <a:br>
              <a:rPr lang="ru-RU" sz="2000" dirty="0">
                <a:latin typeface="+mn-lt"/>
              </a:rPr>
            </a:br>
            <a:r>
              <a:rPr lang="ru-RU" sz="2000" dirty="0">
                <a:latin typeface="+mn-lt"/>
              </a:rPr>
              <a:t>- Берем сероводород и подогреваем. Водород улетучивается, а сера остается.</a:t>
            </a:r>
            <a:br>
              <a:rPr lang="ru-RU" sz="2000" dirty="0">
                <a:latin typeface="+mn-lt"/>
              </a:rPr>
            </a:br>
            <a:r>
              <a:rPr lang="ru-RU" sz="2000" dirty="0">
                <a:latin typeface="+mn-lt"/>
              </a:rPr>
              <a:t>- Очень хорошо! Я ставлю вам пятерку: тройка улетучивается, а двойка остается!</a:t>
            </a:r>
          </a:p>
          <a:p>
            <a:pPr algn="ctr"/>
            <a:r>
              <a:rPr lang="ru-RU" sz="2000" dirty="0">
                <a:latin typeface="+mn-lt"/>
              </a:rPr>
              <a:t>***</a:t>
            </a:r>
          </a:p>
          <a:p>
            <a:r>
              <a:rPr lang="ru-RU" sz="2000" dirty="0">
                <a:latin typeface="+mn-lt"/>
              </a:rPr>
              <a:t>- Наши преподаватели  - это что-то! Ну, отчислят из- за них, ну, пойдем мы в армию… Но неужели они думают, что мы будем  их от врагов защищать лучше, чем учились?</a:t>
            </a:r>
          </a:p>
          <a:p>
            <a:pPr algn="ctr"/>
            <a:r>
              <a:rPr lang="ru-RU" sz="2000" dirty="0">
                <a:latin typeface="+mn-lt"/>
              </a:rPr>
              <a:t>***</a:t>
            </a:r>
          </a:p>
          <a:p>
            <a:r>
              <a:rPr lang="ru-RU" sz="2000" dirty="0">
                <a:latin typeface="+mn-lt"/>
              </a:rPr>
              <a:t>Вопрос: </a:t>
            </a:r>
            <a:br>
              <a:rPr lang="ru-RU" sz="2000" dirty="0">
                <a:latin typeface="+mn-lt"/>
              </a:rPr>
            </a:br>
            <a:r>
              <a:rPr lang="ru-RU" sz="2000" dirty="0">
                <a:latin typeface="+mn-lt"/>
              </a:rPr>
              <a:t>- Почему дети студентов очень нервные? </a:t>
            </a:r>
            <a:br>
              <a:rPr lang="ru-RU" sz="2000" dirty="0">
                <a:latin typeface="+mn-lt"/>
              </a:rPr>
            </a:br>
            <a:r>
              <a:rPr lang="ru-RU" sz="2000" dirty="0">
                <a:latin typeface="+mn-lt"/>
              </a:rPr>
              <a:t>Ответ: </a:t>
            </a:r>
            <a:br>
              <a:rPr lang="ru-RU" sz="2000" dirty="0">
                <a:latin typeface="+mn-lt"/>
              </a:rPr>
            </a:br>
            <a:r>
              <a:rPr lang="ru-RU" sz="2000" dirty="0">
                <a:latin typeface="+mn-lt"/>
              </a:rPr>
              <a:t>- Первые три месяца эмбрион судорожно ждет, дадут ему родиться или нет. Следующие три месяца эмбрион гадает, женится ли папа на маме или нет. А последние три месяца эмбрион думает: « Как же мы все </a:t>
            </a:r>
            <a:r>
              <a:rPr lang="ru-RU" sz="2000" dirty="0" smtClean="0">
                <a:latin typeface="+mn-lt"/>
              </a:rPr>
              <a:t>втроем</a:t>
            </a:r>
          </a:p>
          <a:p>
            <a:r>
              <a:rPr lang="ru-RU" sz="2000" dirty="0" smtClean="0">
                <a:latin typeface="+mn-lt"/>
              </a:rPr>
              <a:t>                      будем </a:t>
            </a:r>
            <a:r>
              <a:rPr lang="ru-RU" sz="2000" dirty="0">
                <a:latin typeface="+mn-lt"/>
              </a:rPr>
              <a:t>жить на две стипендии</a:t>
            </a:r>
            <a:r>
              <a:rPr lang="ru-RU" sz="2000" dirty="0" smtClean="0">
                <a:latin typeface="+mn-lt"/>
              </a:rPr>
              <a:t>?»</a:t>
            </a:r>
            <a:endParaRPr lang="ru-RU" sz="2000" dirty="0">
              <a:latin typeface="+mn-lt"/>
            </a:endParaRPr>
          </a:p>
        </p:txBody>
      </p:sp>
      <p:sp>
        <p:nvSpPr>
          <p:cNvPr id="4" name="标题 1"/>
          <p:cNvSpPr>
            <a:spLocks noGrp="1"/>
          </p:cNvSpPr>
          <p:nvPr>
            <p:ph type="title"/>
          </p:nvPr>
        </p:nvSpPr>
        <p:spPr>
          <a:xfrm>
            <a:off x="425152" y="395536"/>
            <a:ext cx="6172200" cy="965455"/>
          </a:xfrm>
        </p:spPr>
        <p:txBody>
          <a:bodyPr>
            <a:normAutofit fontScale="90000"/>
          </a:bodyPr>
          <a:lstStyle/>
          <a:p>
            <a:pPr algn="ctr"/>
            <a:r>
              <a:rPr lang="ru-RU" altLang="en-US" sz="2800" dirty="0">
                <a:effectLst/>
              </a:rPr>
              <a:t>И в заключение-  подборка смешных анекдотов о студентах и преподавателях Большаковой Анастасии (группа С-11)</a:t>
            </a:r>
            <a:br>
              <a:rPr lang="ru-RU" altLang="en-US" sz="2800" dirty="0">
                <a:effectLst/>
              </a:rPr>
            </a:br>
            <a:endParaRPr lang="ru-RU" altLang="en-US" sz="2800" dirty="0">
              <a:effectLst/>
            </a:endParaRPr>
          </a:p>
        </p:txBody>
      </p:sp>
    </p:spTree>
    <p:extLst>
      <p:ext uri="{BB962C8B-B14F-4D97-AF65-F5344CB8AC3E}">
        <p14:creationId xmlns:p14="http://schemas.microsoft.com/office/powerpoint/2010/main" val="1630440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标题 3"/>
          <p:cNvSpPr>
            <a:spLocks noGrp="1"/>
          </p:cNvSpPr>
          <p:nvPr>
            <p:ph type="ctrTitle"/>
          </p:nvPr>
        </p:nvSpPr>
        <p:spPr>
          <a:xfrm>
            <a:off x="692696" y="467544"/>
            <a:ext cx="6165304" cy="8676456"/>
          </a:xfrm>
        </p:spPr>
        <p:txBody>
          <a:bodyPr>
            <a:normAutofit fontScale="90000"/>
          </a:bodyPr>
          <a:lstStyle/>
          <a:p>
            <a:pPr fontAlgn="auto">
              <a:spcAft>
                <a:spcPts val="0"/>
              </a:spcAft>
              <a:defRPr/>
            </a:pPr>
            <a:r>
              <a:rPr lang="ru-RU" sz="1800" dirty="0" smtClean="0"/>
              <a:t>Главный редактор: Туркина Ирина Юрьевна</a:t>
            </a:r>
            <a:br>
              <a:rPr lang="ru-RU" sz="1800" dirty="0" smtClean="0"/>
            </a:br>
            <a:r>
              <a:rPr lang="ru-RU" sz="1800" dirty="0" smtClean="0"/>
              <a:t>Дизайнер – верстальщик : Гаркалов Андрей Анатольевич </a:t>
            </a:r>
            <a:br>
              <a:rPr lang="ru-RU" sz="1800" dirty="0" smtClean="0"/>
            </a:br>
            <a:r>
              <a:rPr lang="ru-RU" sz="1800" dirty="0"/>
              <a:t/>
            </a:r>
            <a:br>
              <a:rPr lang="ru-RU" sz="1800" dirty="0"/>
            </a:br>
            <a:r>
              <a:rPr lang="ru-RU" sz="1800" dirty="0" smtClean="0"/>
              <a:t>Тираж 20 экземпляров </a:t>
            </a:r>
            <a:br>
              <a:rPr lang="ru-RU" sz="1800" dirty="0" smtClean="0"/>
            </a:br>
            <a:r>
              <a:rPr lang="ru-RU" sz="1800" dirty="0"/>
              <a:t/>
            </a:r>
            <a:br>
              <a:rPr lang="ru-RU" sz="1800" dirty="0"/>
            </a:br>
            <a:r>
              <a:rPr lang="ru-RU" sz="1800" dirty="0" smtClean="0"/>
              <a:t>Издательство - Пошехонский с/х техникум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smtClean="0"/>
              <a:t>152850 Ярославская область,</a:t>
            </a:r>
            <a:br>
              <a:rPr lang="ru-RU" sz="1800" dirty="0" smtClean="0"/>
            </a:br>
            <a:r>
              <a:rPr lang="ru-RU" sz="1800" dirty="0" smtClean="0"/>
              <a:t>г. Пошехонье, ул. Советская, д.25</a:t>
            </a:r>
            <a:br>
              <a:rPr lang="ru-RU" sz="1800" dirty="0" smtClean="0"/>
            </a:br>
            <a:r>
              <a:rPr lang="ru-RU" sz="1800" dirty="0" smtClean="0"/>
              <a:t>тел. (факс) (8-48546 ) 2-12-07</a:t>
            </a:r>
            <a:br>
              <a:rPr lang="ru-RU" sz="1800" dirty="0" smtClean="0"/>
            </a:br>
            <a:r>
              <a:rPr lang="en-US" sz="1800" dirty="0" smtClean="0"/>
              <a:t>e-mail</a:t>
            </a:r>
            <a:r>
              <a:rPr lang="ru-RU" sz="1800" dirty="0" smtClean="0"/>
              <a:t>: </a:t>
            </a:r>
            <a:r>
              <a:rPr lang="en-US" sz="1800" dirty="0" smtClean="0">
                <a:hlinkClick r:id="rId3"/>
              </a:rPr>
              <a:t>pshk_dir@mail.ru</a:t>
            </a:r>
            <a:r>
              <a:rPr lang="en-US" sz="1800" dirty="0" smtClean="0"/>
              <a:t/>
            </a:r>
            <a:br>
              <a:rPr lang="en-US" sz="1800" dirty="0" smtClean="0"/>
            </a:br>
            <a:r>
              <a:rPr lang="ru-RU" sz="1800" dirty="0" smtClean="0"/>
              <a:t>сайт: </a:t>
            </a:r>
            <a:r>
              <a:rPr lang="en-US" sz="1800" dirty="0">
                <a:hlinkClick r:id="rId4"/>
              </a:rPr>
              <a:t>http://</a:t>
            </a:r>
            <a:r>
              <a:rPr lang="en-US" sz="1800" dirty="0" smtClean="0">
                <a:hlinkClick r:id="rId4"/>
              </a:rPr>
              <a:t>selhoztehn-posh.edu.yar.ru</a:t>
            </a:r>
            <a:r>
              <a:rPr lang="ru-RU" sz="1800" dirty="0" smtClean="0"/>
              <a:t/>
            </a:r>
            <a:br>
              <a:rPr lang="ru-RU" sz="1800" dirty="0" smtClean="0"/>
            </a:br>
            <a:r>
              <a:rPr lang="ru-RU" sz="1800" dirty="0" smtClean="0"/>
              <a:t>группа в ВК: </a:t>
            </a:r>
            <a:r>
              <a:rPr lang="en-US" sz="1800" dirty="0" smtClean="0">
                <a:hlinkClick r:id="rId5"/>
              </a:rPr>
              <a:t>https</a:t>
            </a:r>
            <a:r>
              <a:rPr lang="en-US" sz="1800" dirty="0">
                <a:hlinkClick r:id="rId5"/>
              </a:rPr>
              <a:t>://</a:t>
            </a:r>
            <a:r>
              <a:rPr lang="en-US" sz="1800" dirty="0" smtClean="0">
                <a:hlinkClick r:id="rId5"/>
              </a:rPr>
              <a:t>vk.com/public55880230</a:t>
            </a: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smtClean="0"/>
              <a:t/>
            </a:r>
            <a:br>
              <a:rPr lang="ru-RU" sz="1800" dirty="0" smtClean="0"/>
            </a:br>
            <a:r>
              <a:rPr lang="ru-RU" sz="1800" dirty="0"/>
              <a:t/>
            </a:r>
            <a:br>
              <a:rPr lang="ru-RU" sz="1800" dirty="0"/>
            </a:br>
            <a:r>
              <a:rPr lang="ru-RU" sz="1800" dirty="0" smtClean="0"/>
              <a:t/>
            </a:r>
            <a:br>
              <a:rPr lang="ru-RU" sz="1800" dirty="0" smtClean="0"/>
            </a:br>
            <a:r>
              <a:rPr lang="ru-RU" sz="1800" dirty="0"/>
              <a:t/>
            </a:r>
            <a:br>
              <a:rPr lang="ru-RU" sz="1800" dirty="0"/>
            </a:br>
            <a:r>
              <a:rPr lang="ru-RU" sz="2000" dirty="0"/>
              <a:t>Будем рады вашему </a:t>
            </a:r>
            <a:r>
              <a:rPr lang="ru-RU" sz="2000" dirty="0" smtClean="0"/>
              <a:t>участию </a:t>
            </a:r>
            <a:r>
              <a:rPr lang="ru-RU" sz="2000" dirty="0"/>
              <a:t>в создании выпусков газеты</a:t>
            </a:r>
            <a:endParaRPr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342900" y="107504"/>
            <a:ext cx="6172200" cy="1062567"/>
          </a:xfrm>
        </p:spPr>
        <p:txBody>
          <a:bodyPr>
            <a:normAutofit/>
          </a:bodyPr>
          <a:lstStyle/>
          <a:p>
            <a:pPr algn="ctr"/>
            <a:r>
              <a:rPr lang="ru-RU" altLang="en-US" sz="2800" dirty="0">
                <a:effectLst/>
              </a:rPr>
              <a:t>Новости от директора</a:t>
            </a:r>
          </a:p>
        </p:txBody>
      </p:sp>
      <p:sp>
        <p:nvSpPr>
          <p:cNvPr id="4099" name="内容占位符 2"/>
          <p:cNvSpPr>
            <a:spLocks noGrp="1"/>
          </p:cNvSpPr>
          <p:nvPr>
            <p:ph idx="1"/>
          </p:nvPr>
        </p:nvSpPr>
        <p:spPr>
          <a:xfrm>
            <a:off x="342900" y="1043608"/>
            <a:ext cx="6172200" cy="8100392"/>
          </a:xfrm>
        </p:spPr>
        <p:txBody>
          <a:bodyPr/>
          <a:lstStyle/>
          <a:p>
            <a:pPr marL="0" indent="0" algn="just">
              <a:buNone/>
            </a:pPr>
            <a:r>
              <a:rPr lang="ru-RU" sz="2000" dirty="0" smtClean="0"/>
              <a:t>Самое </a:t>
            </a:r>
            <a:r>
              <a:rPr lang="ru-RU" sz="2000" dirty="0"/>
              <a:t>главное, на что вы все должны настроиться, это то, что до окончания семестра осталось всего 2 месяца. Именно сейчас не стоит расслабляться, а, наоборот, нужно сконцентрировать все свои усилия на достойном прохождении сессии и выпускных экзаменов. Готовимся также к тестированию на предмет употребления наркотических веществ. На 9 мая к 11 часам просьба прийти всем на </a:t>
            </a:r>
            <a:r>
              <a:rPr lang="ru-RU" sz="2000" dirty="0" smtClean="0"/>
              <a:t>митинг. Это </a:t>
            </a:r>
            <a:r>
              <a:rPr lang="ru-RU" sz="2000" dirty="0"/>
              <a:t>то небольшое, что мы можем сделать каждый для ветеранов</a:t>
            </a:r>
            <a:r>
              <a:rPr lang="ru-RU" sz="2000" dirty="0" smtClean="0"/>
              <a:t>.</a:t>
            </a:r>
            <a:endParaRPr lang="ru-RU" sz="2000" dirty="0"/>
          </a:p>
          <a:p>
            <a:pPr marL="0" indent="0" algn="r">
              <a:buNone/>
            </a:pPr>
            <a:r>
              <a:rPr lang="ru-RU" sz="2000" dirty="0"/>
              <a:t>Викторович Ольга Николаевна, </a:t>
            </a:r>
            <a:endParaRPr lang="ru-RU" sz="2000" dirty="0" smtClean="0"/>
          </a:p>
          <a:p>
            <a:pPr marL="0" indent="0" algn="r">
              <a:buNone/>
            </a:pPr>
            <a:r>
              <a:rPr lang="ru-RU" sz="2000" dirty="0" smtClean="0"/>
              <a:t>директор техникума.</a:t>
            </a:r>
            <a:endParaRPr lang="ru-RU" sz="2000" dirty="0"/>
          </a:p>
          <a:p>
            <a:pPr marL="0" indent="0">
              <a:buNone/>
            </a:pPr>
            <a:endParaRPr lang="ru-RU" sz="2000" dirty="0" smtClean="0"/>
          </a:p>
          <a:p>
            <a:pPr marL="0" indent="0">
              <a:buNone/>
            </a:pPr>
            <a:endParaRPr lang="ru-RU" sz="2000" dirty="0"/>
          </a:p>
          <a:p>
            <a:pPr marL="0" indent="0">
              <a:buNone/>
            </a:pPr>
            <a:endParaRPr lang="ru-RU" sz="2000" dirty="0" smtClean="0"/>
          </a:p>
          <a:p>
            <a:pPr marL="0" indent="0" algn="just">
              <a:buNone/>
            </a:pPr>
            <a:endParaRPr lang="ru-RU" sz="2000" dirty="0" smtClean="0"/>
          </a:p>
          <a:p>
            <a:pPr marL="0" indent="0" algn="just">
              <a:buNone/>
            </a:pPr>
            <a:r>
              <a:rPr lang="ru-RU" sz="2000" dirty="0" smtClean="0"/>
              <a:t>Команда </a:t>
            </a:r>
            <a:r>
              <a:rPr lang="ru-RU" sz="2000" dirty="0"/>
              <a:t>нашей группы получила третье  место, но мы  не считаем себя побежденными и не обижаемся, просто, наверное, готовиться надо было лучше. А вообще играть понравилось, и то, что в соперниках были преподаватели, нас нисколько  не </a:t>
            </a:r>
            <a:r>
              <a:rPr lang="ru-RU" sz="2000" dirty="0" smtClean="0"/>
              <a:t>смущало.</a:t>
            </a:r>
          </a:p>
          <a:p>
            <a:pPr marL="0" indent="0" algn="r">
              <a:buNone/>
            </a:pPr>
            <a:r>
              <a:rPr lang="ru-RU" sz="2000" dirty="0" smtClean="0"/>
              <a:t>Соколов </a:t>
            </a:r>
            <a:r>
              <a:rPr lang="ru-RU" sz="2000" dirty="0"/>
              <a:t>Игорь группа </a:t>
            </a:r>
            <a:r>
              <a:rPr lang="ru-RU" sz="2000" dirty="0" smtClean="0"/>
              <a:t>АМ-11</a:t>
            </a:r>
            <a:endParaRPr lang="ru-RU" sz="2000" dirty="0"/>
          </a:p>
          <a:p>
            <a:pPr marL="0" indent="0">
              <a:buNone/>
            </a:pPr>
            <a:endParaRPr lang="zh-CN" altLang="en-US" sz="2000" dirty="0" smtClean="0"/>
          </a:p>
        </p:txBody>
      </p:sp>
      <p:sp>
        <p:nvSpPr>
          <p:cNvPr id="5" name="标题 1"/>
          <p:cNvSpPr txBox="1">
            <a:spLocks/>
          </p:cNvSpPr>
          <p:nvPr/>
        </p:nvSpPr>
        <p:spPr>
          <a:xfrm>
            <a:off x="116632" y="5004048"/>
            <a:ext cx="6480719" cy="1062567"/>
          </a:xfrm>
          <a:prstGeom prst="rect">
            <a:avLst/>
          </a:prstGeom>
          <a:noFill/>
        </p:spPr>
        <p:txBody>
          <a:bodyPr vert="horz" lIns="91440" tIns="45720" rIns="91440" bIns="45720" rtlCol="0" anchor="ctr">
            <a:noAutofit/>
          </a:bodyPr>
          <a:lstStyle>
            <a:lvl1pPr algn="l" rtl="0" fontAlgn="base">
              <a:spcBef>
                <a:spcPct val="0"/>
              </a:spcBef>
              <a:spcAft>
                <a:spcPct val="0"/>
              </a:spcAft>
              <a:defRPr lang="zh-CN" altLang="en-US" sz="3200" b="1" kern="1200" dirty="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latin typeface="+mj-lt"/>
                <a:ea typeface="+mj-ea"/>
                <a:cs typeface="+mj-cs"/>
              </a:defRPr>
            </a:lvl1pPr>
            <a:lvl2pPr algn="l" rtl="0" fontAlgn="base">
              <a:spcBef>
                <a:spcPct val="0"/>
              </a:spcBef>
              <a:spcAft>
                <a:spcPct val="0"/>
              </a:spcAft>
              <a:defRPr sz="3200" b="1">
                <a:solidFill>
                  <a:schemeClr val="tx1"/>
                </a:solidFill>
                <a:latin typeface="Calibri" pitchFamily="34" charset="0"/>
                <a:ea typeface="宋体" charset="-122"/>
              </a:defRPr>
            </a:lvl2pPr>
            <a:lvl3pPr algn="l" rtl="0" fontAlgn="base">
              <a:spcBef>
                <a:spcPct val="0"/>
              </a:spcBef>
              <a:spcAft>
                <a:spcPct val="0"/>
              </a:spcAft>
              <a:defRPr sz="3200" b="1">
                <a:solidFill>
                  <a:schemeClr val="tx1"/>
                </a:solidFill>
                <a:latin typeface="Calibri" pitchFamily="34" charset="0"/>
                <a:ea typeface="宋体" charset="-122"/>
              </a:defRPr>
            </a:lvl3pPr>
            <a:lvl4pPr algn="l" rtl="0" fontAlgn="base">
              <a:spcBef>
                <a:spcPct val="0"/>
              </a:spcBef>
              <a:spcAft>
                <a:spcPct val="0"/>
              </a:spcAft>
              <a:defRPr sz="3200" b="1">
                <a:solidFill>
                  <a:schemeClr val="tx1"/>
                </a:solidFill>
                <a:latin typeface="Calibri" pitchFamily="34" charset="0"/>
                <a:ea typeface="宋体" charset="-122"/>
              </a:defRPr>
            </a:lvl4pPr>
            <a:lvl5pPr algn="l" rtl="0" fontAlgn="base">
              <a:spcBef>
                <a:spcPct val="0"/>
              </a:spcBef>
              <a:spcAft>
                <a:spcPct val="0"/>
              </a:spcAft>
              <a:defRPr sz="3200" b="1">
                <a:solidFill>
                  <a:schemeClr val="tx1"/>
                </a:solidFill>
                <a:latin typeface="Calibri" pitchFamily="34" charset="0"/>
                <a:ea typeface="宋体" charset="-122"/>
              </a:defRPr>
            </a:lvl5pPr>
            <a:lvl6pPr marL="457200" algn="l" rtl="0" eaLnBrk="1" fontAlgn="base" hangingPunct="1">
              <a:spcBef>
                <a:spcPct val="0"/>
              </a:spcBef>
              <a:spcAft>
                <a:spcPct val="0"/>
              </a:spcAft>
              <a:defRPr sz="3200" b="1">
                <a:solidFill>
                  <a:schemeClr val="tx1"/>
                </a:solidFill>
                <a:latin typeface="Calibri" pitchFamily="34" charset="0"/>
                <a:ea typeface="宋体" charset="-122"/>
              </a:defRPr>
            </a:lvl6pPr>
            <a:lvl7pPr marL="914400" algn="l" rtl="0" eaLnBrk="1" fontAlgn="base" hangingPunct="1">
              <a:spcBef>
                <a:spcPct val="0"/>
              </a:spcBef>
              <a:spcAft>
                <a:spcPct val="0"/>
              </a:spcAft>
              <a:defRPr sz="3200" b="1">
                <a:solidFill>
                  <a:schemeClr val="tx1"/>
                </a:solidFill>
                <a:latin typeface="Calibri" pitchFamily="34" charset="0"/>
                <a:ea typeface="宋体" charset="-122"/>
              </a:defRPr>
            </a:lvl7pPr>
            <a:lvl8pPr marL="1371600" algn="l" rtl="0" eaLnBrk="1" fontAlgn="base" hangingPunct="1">
              <a:spcBef>
                <a:spcPct val="0"/>
              </a:spcBef>
              <a:spcAft>
                <a:spcPct val="0"/>
              </a:spcAft>
              <a:defRPr sz="3200" b="1">
                <a:solidFill>
                  <a:schemeClr val="tx1"/>
                </a:solidFill>
                <a:latin typeface="Calibri" pitchFamily="34" charset="0"/>
                <a:ea typeface="宋体" charset="-122"/>
              </a:defRPr>
            </a:lvl8pPr>
            <a:lvl9pPr marL="1828800" algn="l" rtl="0" eaLnBrk="1" fontAlgn="base" hangingPunct="1">
              <a:spcBef>
                <a:spcPct val="0"/>
              </a:spcBef>
              <a:spcAft>
                <a:spcPct val="0"/>
              </a:spcAft>
              <a:defRPr sz="3200" b="1">
                <a:solidFill>
                  <a:schemeClr val="tx1"/>
                </a:solidFill>
                <a:latin typeface="Calibri" pitchFamily="34" charset="0"/>
                <a:ea typeface="宋体" charset="-122"/>
              </a:defRPr>
            </a:lvl9pPr>
          </a:lstStyle>
          <a:p>
            <a:pPr algn="ctr"/>
            <a:r>
              <a:rPr lang="ru-RU" sz="2600" dirty="0"/>
              <a:t>2 апреля  в техникуме проводилась </a:t>
            </a:r>
            <a:endParaRPr lang="ru-RU" sz="2600" dirty="0" smtClean="0"/>
          </a:p>
          <a:p>
            <a:pPr algn="ctr"/>
            <a:r>
              <a:rPr lang="ru-RU" sz="2600" dirty="0" smtClean="0"/>
              <a:t>«</a:t>
            </a:r>
            <a:r>
              <a:rPr lang="ru-RU" sz="2600" dirty="0"/>
              <a:t>Своя игра» по дисциплине «Психология»</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298655" y="174456"/>
            <a:ext cx="6172200" cy="1062567"/>
          </a:xfrm>
        </p:spPr>
        <p:txBody>
          <a:bodyPr>
            <a:normAutofit/>
          </a:bodyPr>
          <a:lstStyle/>
          <a:p>
            <a:pPr algn="ctr" fontAlgn="auto">
              <a:spcAft>
                <a:spcPts val="0"/>
              </a:spcAft>
              <a:defRPr/>
            </a:pPr>
            <a:r>
              <a:rPr lang="ru-RU" altLang="en-US" sz="2800" dirty="0">
                <a:effectLst/>
              </a:rPr>
              <a:t>9 апреля   проходил </a:t>
            </a:r>
            <a:r>
              <a:rPr lang="ru-RU" altLang="en-US" sz="2800" dirty="0" smtClean="0">
                <a:effectLst/>
              </a:rPr>
              <a:t/>
            </a:r>
            <a:br>
              <a:rPr lang="ru-RU" altLang="en-US" sz="2800" dirty="0" smtClean="0">
                <a:effectLst/>
              </a:rPr>
            </a:br>
            <a:r>
              <a:rPr lang="ru-RU" altLang="en-US" sz="2800" dirty="0" smtClean="0">
                <a:effectLst/>
              </a:rPr>
              <a:t>День </a:t>
            </a:r>
            <a:r>
              <a:rPr lang="ru-RU" altLang="en-US" sz="2800" dirty="0">
                <a:effectLst/>
              </a:rPr>
              <a:t>открытых дверей.</a:t>
            </a:r>
            <a:endParaRPr sz="2800" dirty="0"/>
          </a:p>
        </p:txBody>
      </p:sp>
      <p:sp>
        <p:nvSpPr>
          <p:cNvPr id="3" name="Прямоугольник 2"/>
          <p:cNvSpPr/>
          <p:nvPr/>
        </p:nvSpPr>
        <p:spPr>
          <a:xfrm>
            <a:off x="332656" y="1527714"/>
            <a:ext cx="6328967" cy="7478970"/>
          </a:xfrm>
          <a:prstGeom prst="rect">
            <a:avLst/>
          </a:prstGeom>
        </p:spPr>
        <p:txBody>
          <a:bodyPr wrap="square">
            <a:spAutoFit/>
          </a:bodyPr>
          <a:lstStyle/>
          <a:p>
            <a:pPr algn="just"/>
            <a:endParaRPr lang="ru-RU" sz="2000" dirty="0" smtClean="0">
              <a:latin typeface="+mn-lt"/>
            </a:endParaRPr>
          </a:p>
          <a:p>
            <a:pPr algn="just"/>
            <a:endParaRPr lang="ru-RU" sz="2000" dirty="0">
              <a:latin typeface="+mn-lt"/>
            </a:endParaRPr>
          </a:p>
          <a:p>
            <a:pPr algn="just"/>
            <a:endParaRPr lang="ru-RU" sz="2000" dirty="0" smtClean="0">
              <a:latin typeface="+mn-lt"/>
            </a:endParaRPr>
          </a:p>
          <a:p>
            <a:pPr algn="just"/>
            <a:endParaRPr lang="ru-RU" sz="2000" dirty="0">
              <a:latin typeface="+mn-lt"/>
            </a:endParaRPr>
          </a:p>
          <a:p>
            <a:pPr algn="just"/>
            <a:endParaRPr lang="ru-RU" sz="2000" dirty="0" smtClean="0">
              <a:latin typeface="+mn-lt"/>
            </a:endParaRPr>
          </a:p>
          <a:p>
            <a:pPr algn="just"/>
            <a:endParaRPr lang="ru-RU" sz="2000" dirty="0" smtClean="0">
              <a:latin typeface="+mn-lt"/>
            </a:endParaRPr>
          </a:p>
          <a:p>
            <a:pPr algn="just"/>
            <a:endParaRPr lang="ru-RU" sz="2000" dirty="0">
              <a:latin typeface="+mn-lt"/>
            </a:endParaRPr>
          </a:p>
          <a:p>
            <a:pPr algn="just"/>
            <a:endParaRPr lang="ru-RU" sz="2000" dirty="0" smtClean="0">
              <a:latin typeface="+mn-lt"/>
            </a:endParaRPr>
          </a:p>
          <a:p>
            <a:pPr algn="just"/>
            <a:endParaRPr lang="ru-RU" sz="2000" dirty="0">
              <a:latin typeface="+mn-lt"/>
            </a:endParaRPr>
          </a:p>
          <a:p>
            <a:pPr algn="just"/>
            <a:r>
              <a:rPr lang="ru-RU" sz="2000" dirty="0" smtClean="0">
                <a:latin typeface="+mn-lt"/>
              </a:rPr>
              <a:t>Гостями </a:t>
            </a:r>
            <a:r>
              <a:rPr lang="ru-RU" sz="2000" dirty="0">
                <a:latin typeface="+mn-lt"/>
              </a:rPr>
              <a:t>техникума были ребята из    трех   школ- первой, коррекционной  и </a:t>
            </a:r>
            <a:r>
              <a:rPr lang="ru-RU" sz="2000" dirty="0" err="1">
                <a:latin typeface="+mn-lt"/>
              </a:rPr>
              <a:t>Вощиковской</a:t>
            </a:r>
            <a:r>
              <a:rPr lang="ru-RU" sz="2000" dirty="0">
                <a:latin typeface="+mn-lt"/>
              </a:rPr>
              <a:t>.  Нам особенно запомнилась игра по станциям. Мастер- классы для ребят проводили преподаватели: Савинова Е.В., Смирнова Т.И., Кукушкина Г.П., Емельянов., С.В</a:t>
            </a:r>
            <a:r>
              <a:rPr lang="ru-RU" sz="2000" dirty="0" smtClean="0">
                <a:latin typeface="+mn-lt"/>
              </a:rPr>
              <a:t>. Белякова </a:t>
            </a:r>
            <a:r>
              <a:rPr lang="ru-RU" sz="2000" dirty="0">
                <a:latin typeface="+mn-lt"/>
              </a:rPr>
              <a:t>Н.А., Орлов Н.А., Новикова Е.П. Игру по станциям провели Ирина Ивановна Никанова и  представитель социального агентства молодежи Куприянова Татьяна Александровна . А </a:t>
            </a:r>
            <a:r>
              <a:rPr lang="ru-RU" sz="2000" dirty="0" smtClean="0">
                <a:latin typeface="+mn-lt"/>
              </a:rPr>
              <a:t>самое </a:t>
            </a:r>
            <a:r>
              <a:rPr lang="ru-RU" sz="2000" dirty="0">
                <a:latin typeface="+mn-lt"/>
              </a:rPr>
              <a:t>главное, что все мероприятие очень запомнилось школьникам. Кстати, по моим источникам, многие учащиеся первой и второй школ намерены поступить к нам. Это здорово!</a:t>
            </a:r>
          </a:p>
          <a:p>
            <a:pPr algn="r"/>
            <a:endParaRPr lang="ru-RU" sz="2000" dirty="0" smtClean="0">
              <a:latin typeface="+mn-lt"/>
            </a:endParaRPr>
          </a:p>
          <a:p>
            <a:pPr algn="r"/>
            <a:r>
              <a:rPr lang="ru-RU" sz="2000" dirty="0" smtClean="0">
                <a:latin typeface="+mn-lt"/>
              </a:rPr>
              <a:t>Белова </a:t>
            </a:r>
            <a:r>
              <a:rPr lang="ru-RU" sz="2000" dirty="0">
                <a:latin typeface="+mn-lt"/>
              </a:rPr>
              <a:t>Юлия   группа  Э-11     </a:t>
            </a:r>
          </a:p>
          <a:p>
            <a:pPr algn="just"/>
            <a:endParaRPr lang="ru-RU" sz="2000" dirty="0" smtClean="0"/>
          </a:p>
        </p:txBody>
      </p:sp>
      <p:pic>
        <p:nvPicPr>
          <p:cNvPr id="5" name="Picture 2" descr="C:\Users\User3\Desktop\Фото для апрельской газеты\день открытых дверей еще.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0648" y="1656110"/>
            <a:ext cx="3973504" cy="248384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3\Desktop\Фото для апрельской газеты\день открытых дверей.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45023" y="1656110"/>
            <a:ext cx="3016599" cy="2483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8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gn="ctr"/>
            <a:r>
              <a:rPr lang="ru-RU" altLang="en-US" sz="2800" dirty="0">
                <a:effectLst/>
              </a:rPr>
              <a:t>15 апреля в техникуме  состоялась четвертая научно- практическая конференция «Шаг в науку».</a:t>
            </a:r>
          </a:p>
        </p:txBody>
      </p:sp>
      <p:sp>
        <p:nvSpPr>
          <p:cNvPr id="3" name="Прямоугольник 2"/>
          <p:cNvSpPr/>
          <p:nvPr/>
        </p:nvSpPr>
        <p:spPr>
          <a:xfrm>
            <a:off x="260648" y="1691680"/>
            <a:ext cx="6480720" cy="3477875"/>
          </a:xfrm>
          <a:prstGeom prst="rect">
            <a:avLst/>
          </a:prstGeom>
        </p:spPr>
        <p:txBody>
          <a:bodyPr wrap="square">
            <a:spAutoFit/>
          </a:bodyPr>
          <a:lstStyle/>
          <a:p>
            <a:pPr algn="just"/>
            <a:r>
              <a:rPr lang="ru-RU" sz="2000" dirty="0">
                <a:latin typeface="+mn-lt"/>
              </a:rPr>
              <a:t>В очередной раз состоялось мероприятие, которого многие наши студенты и преподаватели ждали целый год. Это конференция «Шаг в науку».</a:t>
            </a:r>
          </a:p>
          <a:p>
            <a:pPr algn="just"/>
            <a:r>
              <a:rPr lang="ru-RU" sz="2000" dirty="0">
                <a:latin typeface="+mn-lt"/>
              </a:rPr>
              <a:t>Первое место заняли  Иванова Анастасия и Козлова Ольга; </a:t>
            </a:r>
            <a:r>
              <a:rPr lang="ru-RU" sz="2000" dirty="0" err="1">
                <a:latin typeface="+mn-lt"/>
              </a:rPr>
              <a:t>Витушкина</a:t>
            </a:r>
            <a:r>
              <a:rPr lang="ru-RU" sz="2000" dirty="0">
                <a:latin typeface="+mn-lt"/>
              </a:rPr>
              <a:t> Елена.</a:t>
            </a:r>
          </a:p>
          <a:p>
            <a:pPr algn="just"/>
            <a:r>
              <a:rPr lang="ru-RU" sz="2000" dirty="0">
                <a:latin typeface="+mn-lt"/>
              </a:rPr>
              <a:t>Второе место у  Буланова Никиты,  Смирнова  Антона.</a:t>
            </a:r>
          </a:p>
          <a:p>
            <a:pPr algn="just"/>
            <a:r>
              <a:rPr lang="ru-RU" sz="2000" dirty="0">
                <a:latin typeface="+mn-lt"/>
              </a:rPr>
              <a:t>Отмечена членами жюри работа   </a:t>
            </a:r>
            <a:r>
              <a:rPr lang="ru-RU" sz="2000" dirty="0" err="1">
                <a:latin typeface="+mn-lt"/>
              </a:rPr>
              <a:t>Диева</a:t>
            </a:r>
            <a:r>
              <a:rPr lang="ru-RU" sz="2000" dirty="0">
                <a:latin typeface="+mn-lt"/>
              </a:rPr>
              <a:t> Дениса. Благодарность была вручена Новиковой Елене Павловне</a:t>
            </a:r>
            <a:r>
              <a:rPr lang="ru-RU" sz="2000" dirty="0" smtClean="0">
                <a:latin typeface="+mn-lt"/>
              </a:rPr>
              <a:t>.</a:t>
            </a:r>
          </a:p>
          <a:p>
            <a:endParaRPr lang="ru-RU" sz="2000" dirty="0"/>
          </a:p>
          <a:p>
            <a:endParaRPr lang="ru-RU" sz="2000" dirty="0" smtClean="0"/>
          </a:p>
          <a:p>
            <a:endParaRPr lang="ru-RU" sz="2000" dirty="0"/>
          </a:p>
        </p:txBody>
      </p:sp>
      <p:pic>
        <p:nvPicPr>
          <p:cNvPr id="2050" name="Picture 2" descr="C:\Users\User3\Desktop\Фото для апрельской газеты\конференция.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4664" y="4499993"/>
            <a:ext cx="6075173" cy="4355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365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253653" y="1331640"/>
            <a:ext cx="6480720" cy="5324535"/>
          </a:xfrm>
          <a:prstGeom prst="rect">
            <a:avLst/>
          </a:prstGeom>
        </p:spPr>
        <p:txBody>
          <a:bodyPr wrap="square">
            <a:spAutoFit/>
          </a:bodyPr>
          <a:lstStyle/>
          <a:p>
            <a:pPr algn="just"/>
            <a:r>
              <a:rPr lang="ru-RU" sz="2000" dirty="0" smtClean="0">
                <a:latin typeface="+mn-lt"/>
              </a:rPr>
              <a:t>Из </a:t>
            </a:r>
            <a:r>
              <a:rPr lang="ru-RU" sz="2000" dirty="0">
                <a:latin typeface="+mn-lt"/>
              </a:rPr>
              <a:t>замечаний , по словам председателя жюри Морозовой Т. В. ,ребятам  нужно учесть  следующее:</a:t>
            </a:r>
          </a:p>
          <a:p>
            <a:pPr algn="just"/>
            <a:r>
              <a:rPr lang="ru-RU" sz="2000" dirty="0">
                <a:latin typeface="+mn-lt"/>
              </a:rPr>
              <a:t>больше работать над дизайном презентации, обязательно подробно расписывать цели, задачи и методы исследования, фотографии помещать лучше в приложениях и со ссылками на первоисточник, во время выступления отрываться от текста, быть увереннее, письменные работы сдавать заранее.</a:t>
            </a:r>
          </a:p>
          <a:p>
            <a:pPr algn="just"/>
            <a:r>
              <a:rPr lang="ru-RU" sz="2000" dirty="0">
                <a:latin typeface="+mn-lt"/>
              </a:rPr>
              <a:t>А вообще все выступавшие – большие молодцы! Я сидела на секции гуманитарных дисциплин и мне понравились все- и наша Катя Парфенова, и Эмиль Асадов , и </a:t>
            </a:r>
            <a:r>
              <a:rPr lang="ru-RU" sz="2000" dirty="0" err="1">
                <a:latin typeface="+mn-lt"/>
              </a:rPr>
              <a:t>Медникова</a:t>
            </a:r>
            <a:r>
              <a:rPr lang="ru-RU" sz="2000" dirty="0">
                <a:latin typeface="+mn-lt"/>
              </a:rPr>
              <a:t> Вероника,-все . Я так болела, </a:t>
            </a:r>
            <a:r>
              <a:rPr lang="ru-RU" sz="2000" dirty="0" smtClean="0">
                <a:latin typeface="+mn-lt"/>
              </a:rPr>
              <a:t>что,  </a:t>
            </a:r>
            <a:r>
              <a:rPr lang="ru-RU" sz="2000" dirty="0">
                <a:latin typeface="+mn-lt"/>
              </a:rPr>
              <a:t>когда у одного из участников не открывалось видео, готова была заплакать</a:t>
            </a:r>
            <a:r>
              <a:rPr lang="ru-RU" sz="2000" dirty="0" smtClean="0">
                <a:latin typeface="+mn-lt"/>
              </a:rPr>
              <a:t>.</a:t>
            </a:r>
          </a:p>
          <a:p>
            <a:pPr algn="just"/>
            <a:endParaRPr lang="ru-RU" sz="2000" dirty="0">
              <a:latin typeface="+mn-lt"/>
            </a:endParaRPr>
          </a:p>
          <a:p>
            <a:pPr algn="r"/>
            <a:endParaRPr lang="ru-RU" sz="2000" dirty="0">
              <a:latin typeface="+mn-lt"/>
            </a:endParaRPr>
          </a:p>
          <a:p>
            <a:pPr algn="r"/>
            <a:r>
              <a:rPr lang="ru-RU" sz="2000" dirty="0">
                <a:latin typeface="+mn-lt"/>
              </a:rPr>
              <a:t>Куликова Аня, студентка группы ДО-21</a:t>
            </a:r>
          </a:p>
        </p:txBody>
      </p:sp>
    </p:spTree>
    <p:extLst>
      <p:ext uri="{BB962C8B-B14F-4D97-AF65-F5344CB8AC3E}">
        <p14:creationId xmlns:p14="http://schemas.microsoft.com/office/powerpoint/2010/main" val="3719039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188640" y="1691680"/>
            <a:ext cx="6441804" cy="6863417"/>
          </a:xfrm>
          <a:prstGeom prst="rect">
            <a:avLst/>
          </a:prstGeom>
        </p:spPr>
        <p:txBody>
          <a:bodyPr wrap="square">
            <a:spAutoFit/>
          </a:bodyPr>
          <a:lstStyle/>
          <a:p>
            <a:pPr algn="just"/>
            <a:r>
              <a:rPr lang="ru-RU" sz="2000" dirty="0" smtClean="0">
                <a:latin typeface="+mn-lt"/>
              </a:rPr>
              <a:t>Ребята </a:t>
            </a:r>
            <a:r>
              <a:rPr lang="ru-RU" sz="2000" dirty="0">
                <a:latin typeface="+mn-lt"/>
              </a:rPr>
              <a:t>посетили региональный парламент в рамках проекта «Гражданский старт». О работе областного законодательного органа молодым людям рассказали Михаил Боровицкий и Алексей Окладников.</a:t>
            </a:r>
          </a:p>
          <a:p>
            <a:pPr algn="just"/>
            <a:r>
              <a:rPr lang="ru-RU" sz="2000" dirty="0">
                <a:latin typeface="+mn-lt"/>
              </a:rPr>
              <a:t>Будущих работников сельскохозяйственной отрасли серьезно волнуют вопросы дальнейшего трудоустройства, они также активно озабочены проблемами благоустройства районного центра, отсутствием мест отдыха для молодежи. Спикер областной Думы Михаил Боровицкий посоветовал молодым людям активнее включаться в общественную жизнь, он также пожелал им стать грамотными и профессиональными специалистами, чтобы своими делами служить своей малой родине, где им предстоит жить и работать, справлять свадьбы и воспитывать детей.</a:t>
            </a:r>
          </a:p>
          <a:p>
            <a:pPr algn="just"/>
            <a:endParaRPr lang="ru-RU" sz="2000" dirty="0" smtClean="0">
              <a:latin typeface="+mn-lt"/>
            </a:endParaRPr>
          </a:p>
          <a:p>
            <a:pPr algn="just"/>
            <a:endParaRPr lang="ru-RU" sz="2000" dirty="0">
              <a:latin typeface="+mn-lt"/>
            </a:endParaRPr>
          </a:p>
          <a:p>
            <a:pPr algn="just"/>
            <a:endParaRPr lang="ru-RU" sz="2000" dirty="0" smtClean="0">
              <a:latin typeface="+mn-lt"/>
            </a:endParaRPr>
          </a:p>
          <a:p>
            <a:pPr algn="r"/>
            <a:r>
              <a:rPr lang="ru-RU" sz="2000" dirty="0" smtClean="0">
                <a:latin typeface="+mn-lt"/>
              </a:rPr>
              <a:t>Вахрамеева </a:t>
            </a:r>
            <a:r>
              <a:rPr lang="ru-RU" sz="2000" dirty="0">
                <a:latin typeface="+mn-lt"/>
              </a:rPr>
              <a:t>Ирина Сергеевна, </a:t>
            </a:r>
            <a:endParaRPr lang="ru-RU" sz="2000" dirty="0" smtClean="0">
              <a:latin typeface="+mn-lt"/>
            </a:endParaRPr>
          </a:p>
          <a:p>
            <a:pPr algn="r"/>
            <a:r>
              <a:rPr lang="ru-RU" sz="2000" dirty="0" smtClean="0">
                <a:latin typeface="+mn-lt"/>
              </a:rPr>
              <a:t>заместитель </a:t>
            </a:r>
            <a:r>
              <a:rPr lang="ru-RU" sz="2000" dirty="0">
                <a:latin typeface="+mn-lt"/>
              </a:rPr>
              <a:t>директора по учебной работе.</a:t>
            </a:r>
          </a:p>
          <a:p>
            <a:endParaRPr lang="ru-RU" sz="2000" dirty="0">
              <a:latin typeface="Times New Roman" pitchFamily="18" charset="0"/>
              <a:cs typeface="Times New Roman" pitchFamily="18" charset="0"/>
            </a:endParaRPr>
          </a:p>
        </p:txBody>
      </p:sp>
      <p:sp>
        <p:nvSpPr>
          <p:cNvPr id="4" name="标题 1"/>
          <p:cNvSpPr>
            <a:spLocks noGrp="1"/>
          </p:cNvSpPr>
          <p:nvPr>
            <p:ph type="title"/>
          </p:nvPr>
        </p:nvSpPr>
        <p:spPr>
          <a:xfrm>
            <a:off x="298655" y="174456"/>
            <a:ext cx="6172200" cy="1062567"/>
          </a:xfrm>
        </p:spPr>
        <p:txBody>
          <a:bodyPr>
            <a:normAutofit fontScale="90000"/>
          </a:bodyPr>
          <a:lstStyle/>
          <a:p>
            <a:pPr algn="ctr"/>
            <a:r>
              <a:rPr lang="ru-RU" altLang="en-US" sz="2800" dirty="0">
                <a:effectLst/>
              </a:rPr>
              <a:t>15 апреля наши ребята ездили по приглашению в областную Государственную Думу.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228524" y="251520"/>
            <a:ext cx="6172200" cy="1062567"/>
          </a:xfrm>
        </p:spPr>
        <p:txBody>
          <a:bodyPr>
            <a:normAutofit/>
          </a:bodyPr>
          <a:lstStyle/>
          <a:p>
            <a:pPr algn="ctr"/>
            <a:r>
              <a:rPr lang="ru-RU" altLang="en-US" sz="2800" dirty="0">
                <a:effectLst/>
              </a:rPr>
              <a:t>Техникум активно готовится </a:t>
            </a:r>
            <a:r>
              <a:rPr lang="ru-RU" altLang="en-US" sz="2800" dirty="0" smtClean="0">
                <a:effectLst/>
              </a:rPr>
              <a:t/>
            </a:r>
            <a:br>
              <a:rPr lang="ru-RU" altLang="en-US" sz="2800" dirty="0" smtClean="0">
                <a:effectLst/>
              </a:rPr>
            </a:br>
            <a:r>
              <a:rPr lang="ru-RU" altLang="en-US" sz="2800" dirty="0" smtClean="0">
                <a:effectLst/>
              </a:rPr>
              <a:t>к Дню </a:t>
            </a:r>
            <a:r>
              <a:rPr lang="ru-RU" altLang="en-US" sz="2800" dirty="0">
                <a:effectLst/>
              </a:rPr>
              <a:t>Победы.</a:t>
            </a:r>
          </a:p>
        </p:txBody>
      </p:sp>
      <p:sp>
        <p:nvSpPr>
          <p:cNvPr id="4" name="Прямоугольник 3"/>
          <p:cNvSpPr/>
          <p:nvPr/>
        </p:nvSpPr>
        <p:spPr>
          <a:xfrm>
            <a:off x="228524" y="1619672"/>
            <a:ext cx="6440836" cy="6863417"/>
          </a:xfrm>
          <a:prstGeom prst="rect">
            <a:avLst/>
          </a:prstGeom>
        </p:spPr>
        <p:txBody>
          <a:bodyPr wrap="square">
            <a:spAutoFit/>
          </a:bodyPr>
          <a:lstStyle/>
          <a:p>
            <a:pPr algn="just"/>
            <a:r>
              <a:rPr lang="ru-RU" sz="2000" dirty="0">
                <a:latin typeface="+mn-lt"/>
              </a:rPr>
              <a:t>К Дню Победы будет показан документальный фильм «Неизвестный солдат».</a:t>
            </a:r>
          </a:p>
          <a:p>
            <a:pPr algn="just"/>
            <a:r>
              <a:rPr lang="ru-RU" sz="2000" dirty="0">
                <a:latin typeface="+mn-lt"/>
              </a:rPr>
              <a:t>28 апреля будет совместное выступление наших студентов и хора ветеранов.</a:t>
            </a:r>
          </a:p>
          <a:p>
            <a:pPr algn="just"/>
            <a:r>
              <a:rPr lang="ru-RU" sz="2000" dirty="0">
                <a:latin typeface="+mn-lt"/>
              </a:rPr>
              <a:t>9 мая смотр строевой подготовки.</a:t>
            </a:r>
          </a:p>
          <a:p>
            <a:pPr algn="just"/>
            <a:r>
              <a:rPr lang="ru-RU" sz="2000" dirty="0">
                <a:latin typeface="+mn-lt"/>
              </a:rPr>
              <a:t>В этот же день пройдет акция «Бессмертный полк». </a:t>
            </a:r>
          </a:p>
          <a:p>
            <a:pPr algn="just"/>
            <a:r>
              <a:rPr lang="ru-RU" sz="2000" dirty="0">
                <a:latin typeface="+mn-lt"/>
              </a:rPr>
              <a:t>8 мая наши студенты несут вахту памяти .</a:t>
            </a:r>
          </a:p>
          <a:p>
            <a:pPr algn="just"/>
            <a:r>
              <a:rPr lang="ru-RU" sz="2000" dirty="0">
                <a:latin typeface="+mn-lt"/>
              </a:rPr>
              <a:t>А еще от себя лично я хотела бы, чтобы преподаватели и классные руководители поучаствовали во всероссийской акции «Письмо Победы</a:t>
            </a:r>
            <a:r>
              <a:rPr lang="ru-RU" sz="2000" dirty="0" smtClean="0">
                <a:latin typeface="+mn-lt"/>
              </a:rPr>
              <a:t>». Это </a:t>
            </a:r>
            <a:r>
              <a:rPr lang="ru-RU" sz="2000" dirty="0">
                <a:latin typeface="+mn-lt"/>
              </a:rPr>
              <a:t>беспрецедентная акция сводится к тому, что своим умершим родственникам, участвовавшим на войне, можно и нужно написать письмо, в котором необходимо рассказать о своем вкладе в дело сохранения наследия Великой Победы. Акция действует до 27 апреля 2015 года. Письма отдавать классным руководителям или  мне- Никановой Ирине Ивановне.</a:t>
            </a:r>
          </a:p>
          <a:p>
            <a:pPr algn="just"/>
            <a:endParaRPr lang="ru-RU" sz="2000" dirty="0" smtClean="0">
              <a:latin typeface="+mn-lt"/>
            </a:endParaRPr>
          </a:p>
          <a:p>
            <a:pPr algn="just"/>
            <a:endParaRPr lang="ru-RU" sz="2000" dirty="0">
              <a:latin typeface="+mn-lt"/>
            </a:endParaRPr>
          </a:p>
          <a:p>
            <a:pPr algn="r"/>
            <a:r>
              <a:rPr lang="ru-RU" sz="2000" dirty="0" smtClean="0">
                <a:latin typeface="+mn-lt"/>
              </a:rPr>
              <a:t>Заместитель директора</a:t>
            </a:r>
          </a:p>
          <a:p>
            <a:pPr algn="r"/>
            <a:r>
              <a:rPr lang="ru-RU" sz="2000" dirty="0" smtClean="0">
                <a:latin typeface="+mn-lt"/>
              </a:rPr>
              <a:t> </a:t>
            </a:r>
            <a:r>
              <a:rPr lang="ru-RU" sz="2000" dirty="0">
                <a:latin typeface="+mn-lt"/>
              </a:rPr>
              <a:t>по воспитательной работе  </a:t>
            </a:r>
            <a:endParaRPr lang="ru-RU" sz="2000" dirty="0" smtClean="0">
              <a:latin typeface="+mn-lt"/>
            </a:endParaRPr>
          </a:p>
          <a:p>
            <a:pPr algn="r"/>
            <a:r>
              <a:rPr lang="ru-RU" sz="2000" dirty="0" smtClean="0">
                <a:latin typeface="+mn-lt"/>
              </a:rPr>
              <a:t>Никанова </a:t>
            </a:r>
            <a:r>
              <a:rPr lang="ru-RU" sz="2000" dirty="0">
                <a:latin typeface="+mn-lt"/>
              </a:rPr>
              <a:t>Ирина Ивановна.  </a:t>
            </a:r>
          </a:p>
        </p:txBody>
      </p:sp>
    </p:spTree>
    <p:extLst>
      <p:ext uri="{BB962C8B-B14F-4D97-AF65-F5344CB8AC3E}">
        <p14:creationId xmlns:p14="http://schemas.microsoft.com/office/powerpoint/2010/main" val="1208232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ru-RU" altLang="en-US" sz="2800" dirty="0">
                <a:effectLst/>
              </a:rPr>
              <a:t>Размышления </a:t>
            </a:r>
            <a:r>
              <a:rPr lang="ru-RU" altLang="en-US" sz="2800" dirty="0" smtClean="0">
                <a:effectLst/>
              </a:rPr>
              <a:t>об</a:t>
            </a:r>
            <a:br>
              <a:rPr lang="ru-RU" altLang="en-US" sz="2800" dirty="0" smtClean="0">
                <a:effectLst/>
              </a:rPr>
            </a:br>
            <a:r>
              <a:rPr lang="ru-RU" altLang="en-US" sz="2800" dirty="0" smtClean="0">
                <a:effectLst/>
              </a:rPr>
              <a:t> </a:t>
            </a:r>
            <a:r>
              <a:rPr lang="ru-RU" altLang="en-US" sz="2800" dirty="0">
                <a:effectLst/>
              </a:rPr>
              <a:t>отношении к войне.      </a:t>
            </a:r>
          </a:p>
        </p:txBody>
      </p:sp>
      <p:sp>
        <p:nvSpPr>
          <p:cNvPr id="3" name="Прямоугольник 2"/>
          <p:cNvSpPr/>
          <p:nvPr/>
        </p:nvSpPr>
        <p:spPr>
          <a:xfrm>
            <a:off x="389477" y="1475656"/>
            <a:ext cx="6120680" cy="7478970"/>
          </a:xfrm>
          <a:prstGeom prst="rect">
            <a:avLst/>
          </a:prstGeom>
        </p:spPr>
        <p:txBody>
          <a:bodyPr wrap="square">
            <a:spAutoFit/>
          </a:bodyPr>
          <a:lstStyle/>
          <a:p>
            <a:pPr algn="just"/>
            <a:r>
              <a:rPr lang="ru-RU" sz="2000" dirty="0">
                <a:latin typeface="+mn-lt"/>
              </a:rPr>
              <a:t>Недавно нас озадачили акцией «Напиши письмо в прошлое», и там один из пунктов гласил: «Рассказать, какой вклад ты оказал в сохранение памяти о войне». И я задумалась, а что я лично правда сделала в память о войне? И вот, как в той цитате про премудрого пескаря, себе ответила : «Никому, ничего». </a:t>
            </a:r>
          </a:p>
          <a:p>
            <a:pPr algn="just"/>
            <a:r>
              <a:rPr lang="ru-RU" sz="2000" dirty="0">
                <a:latin typeface="+mn-lt"/>
              </a:rPr>
              <a:t>Как-то мы относимся все-таки к этому ко всему слишком формально. На 10 мая о ветеранах никто и не помнит. Многие на этой теме классно </a:t>
            </a:r>
            <a:r>
              <a:rPr lang="ru-RU" sz="2000" dirty="0" err="1">
                <a:latin typeface="+mn-lt"/>
              </a:rPr>
              <a:t>пиарятся</a:t>
            </a:r>
            <a:r>
              <a:rPr lang="ru-RU" sz="2000" dirty="0">
                <a:latin typeface="+mn-lt"/>
              </a:rPr>
              <a:t> ,типа :«Мы такие патриотки!» Делают </a:t>
            </a:r>
            <a:r>
              <a:rPr lang="ru-RU" sz="2000" dirty="0" err="1">
                <a:latin typeface="+mn-lt"/>
              </a:rPr>
              <a:t>селфи</a:t>
            </a:r>
            <a:r>
              <a:rPr lang="ru-RU" sz="2000" dirty="0">
                <a:latin typeface="+mn-lt"/>
              </a:rPr>
              <a:t> с ветеранами, и тут же </a:t>
            </a:r>
            <a:r>
              <a:rPr lang="ru-RU" sz="2000" dirty="0" err="1" smtClean="0">
                <a:latin typeface="+mn-lt"/>
              </a:rPr>
              <a:t>фоткаются</a:t>
            </a:r>
            <a:r>
              <a:rPr lang="ru-RU" sz="2000" dirty="0" smtClean="0">
                <a:latin typeface="+mn-lt"/>
              </a:rPr>
              <a:t> </a:t>
            </a:r>
            <a:r>
              <a:rPr lang="ru-RU" sz="2000" dirty="0">
                <a:latin typeface="+mn-lt"/>
              </a:rPr>
              <a:t>с пивом. Но так нельзя . Надо к этой теме подходить по- другому, чтобы кому попало НЕ РАЗРЕШАТЬ нести фото прадедов </a:t>
            </a:r>
            <a:r>
              <a:rPr lang="ru-RU" sz="2000" b="1" dirty="0">
                <a:latin typeface="+mn-lt"/>
              </a:rPr>
              <a:t> , </a:t>
            </a:r>
            <a:r>
              <a:rPr lang="ru-RU" sz="2000" dirty="0">
                <a:latin typeface="+mn-lt"/>
              </a:rPr>
              <a:t>чтобы 9 мая был реальный праздник в каждом</a:t>
            </a:r>
            <a:r>
              <a:rPr lang="ru-RU" sz="2000" b="1" dirty="0">
                <a:latin typeface="+mn-lt"/>
              </a:rPr>
              <a:t> </a:t>
            </a:r>
            <a:r>
              <a:rPr lang="ru-RU" sz="2000" dirty="0">
                <a:latin typeface="+mn-lt"/>
              </a:rPr>
              <a:t>доме </a:t>
            </a:r>
            <a:r>
              <a:rPr lang="ru-RU" sz="2000" b="1" dirty="0">
                <a:latin typeface="+mn-lt"/>
              </a:rPr>
              <a:t> , </a:t>
            </a:r>
            <a:r>
              <a:rPr lang="ru-RU" sz="2000" dirty="0">
                <a:latin typeface="+mn-lt"/>
              </a:rPr>
              <a:t>чтобы детсадовцы соревновались за право читать стихи на митинге, и только лучшие из лучших певцов пели с ветеранами.   А то как- то не по себе.</a:t>
            </a:r>
          </a:p>
          <a:p>
            <a:pPr algn="just"/>
            <a:r>
              <a:rPr lang="ru-RU" sz="2000" dirty="0">
                <a:latin typeface="+mn-lt"/>
              </a:rPr>
              <a:t>Давайте относиться к войне как чему- то святому, а к 9 Мая как к большому празднику!!!</a:t>
            </a:r>
          </a:p>
          <a:p>
            <a:pPr algn="just"/>
            <a:r>
              <a:rPr lang="ru-RU" sz="2000" dirty="0">
                <a:latin typeface="+mn-lt"/>
              </a:rPr>
              <a:t>Кстати, всех с наступающим!</a:t>
            </a:r>
          </a:p>
          <a:p>
            <a:pPr algn="just"/>
            <a:endParaRPr lang="ru-RU" sz="2000" dirty="0">
              <a:latin typeface="+mn-lt"/>
            </a:endParaRPr>
          </a:p>
          <a:p>
            <a:pPr algn="r"/>
            <a:r>
              <a:rPr lang="ru-RU" sz="2000" dirty="0" smtClean="0">
                <a:latin typeface="+mn-lt"/>
              </a:rPr>
              <a:t>Иванова </a:t>
            </a:r>
            <a:r>
              <a:rPr lang="ru-RU" sz="2000" dirty="0">
                <a:latin typeface="+mn-lt"/>
              </a:rPr>
              <a:t>Анастасия, группа Э-11</a:t>
            </a:r>
          </a:p>
        </p:txBody>
      </p:sp>
    </p:spTree>
    <p:extLst>
      <p:ext uri="{BB962C8B-B14F-4D97-AF65-F5344CB8AC3E}">
        <p14:creationId xmlns:p14="http://schemas.microsoft.com/office/powerpoint/2010/main" val="1630440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title"/>
          </p:nvPr>
        </p:nvSpPr>
        <p:spPr>
          <a:xfrm>
            <a:off x="281136" y="179512"/>
            <a:ext cx="6172200" cy="1062567"/>
          </a:xfrm>
        </p:spPr>
        <p:txBody>
          <a:bodyPr>
            <a:normAutofit fontScale="90000"/>
          </a:bodyPr>
          <a:lstStyle/>
          <a:p>
            <a:pPr algn="ctr"/>
            <a:r>
              <a:rPr lang="ru-RU" altLang="en-US" dirty="0" smtClean="0">
                <a:effectLst/>
              </a:rPr>
              <a:t>Альтернативное </a:t>
            </a:r>
            <a:br>
              <a:rPr lang="ru-RU" altLang="en-US" dirty="0" smtClean="0">
                <a:effectLst/>
              </a:rPr>
            </a:br>
            <a:r>
              <a:rPr lang="ru-RU" altLang="en-US" dirty="0" smtClean="0">
                <a:effectLst/>
              </a:rPr>
              <a:t>рассуждение о войне.</a:t>
            </a:r>
            <a:endParaRPr lang="ru-RU" altLang="en-US" dirty="0">
              <a:effectLst/>
            </a:endParaRPr>
          </a:p>
        </p:txBody>
      </p:sp>
      <p:sp>
        <p:nvSpPr>
          <p:cNvPr id="3" name="Прямоугольник 2"/>
          <p:cNvSpPr/>
          <p:nvPr/>
        </p:nvSpPr>
        <p:spPr>
          <a:xfrm>
            <a:off x="476672" y="1187624"/>
            <a:ext cx="5976664" cy="3170099"/>
          </a:xfrm>
          <a:prstGeom prst="rect">
            <a:avLst/>
          </a:prstGeom>
        </p:spPr>
        <p:txBody>
          <a:bodyPr wrap="square">
            <a:spAutoFit/>
          </a:bodyPr>
          <a:lstStyle/>
          <a:p>
            <a:pPr algn="just"/>
            <a:r>
              <a:rPr lang="ru-RU" sz="2000" dirty="0">
                <a:latin typeface="+mn-lt"/>
              </a:rPr>
              <a:t>Хочу написать в газету, что я думаю о войне. Не думаю, что это напечатают, а там кто знает. Я считаю, что мы , говоря о войне, можем ругать только фашизм. Но не в праве плохо говорить о немцах в целом. Многие немецкие солдаты шли воевать далеко не по своей воле. Выбор стоял так: или отправляешься на фронт, или получаешь пулю в лоб. </a:t>
            </a:r>
          </a:p>
          <a:p>
            <a:pPr algn="just"/>
            <a:r>
              <a:rPr lang="ru-RU" sz="2000" dirty="0">
                <a:latin typeface="+mn-lt"/>
              </a:rPr>
              <a:t>Конечно, фашисты- это нелюди, но ведь и на войне как на </a:t>
            </a:r>
            <a:r>
              <a:rPr lang="ru-RU" sz="2000" dirty="0" smtClean="0">
                <a:latin typeface="+mn-lt"/>
              </a:rPr>
              <a:t>войне. Нельзя </a:t>
            </a:r>
            <a:r>
              <a:rPr lang="ru-RU" sz="2000" dirty="0">
                <a:latin typeface="+mn-lt"/>
              </a:rPr>
              <a:t>о целой нации говорить плохо</a:t>
            </a:r>
            <a:r>
              <a:rPr lang="ru-RU" sz="2000" dirty="0" smtClean="0">
                <a:latin typeface="+mn-lt"/>
              </a:rPr>
              <a:t>.</a:t>
            </a:r>
          </a:p>
          <a:p>
            <a:pPr algn="r"/>
            <a:r>
              <a:rPr lang="ru-RU" sz="2000" dirty="0" smtClean="0">
                <a:latin typeface="+mn-lt"/>
              </a:rPr>
              <a:t>Ася </a:t>
            </a:r>
            <a:r>
              <a:rPr lang="en-US" sz="2000" dirty="0">
                <a:latin typeface="+mn-lt"/>
              </a:rPr>
              <a:t>K</a:t>
            </a:r>
            <a:r>
              <a:rPr lang="ru-RU" sz="2000" dirty="0">
                <a:latin typeface="+mn-lt"/>
              </a:rPr>
              <a:t>ин</a:t>
            </a:r>
          </a:p>
        </p:txBody>
      </p:sp>
      <p:sp>
        <p:nvSpPr>
          <p:cNvPr id="5" name="标题 1"/>
          <p:cNvSpPr txBox="1">
            <a:spLocks/>
          </p:cNvSpPr>
          <p:nvPr/>
        </p:nvSpPr>
        <p:spPr>
          <a:xfrm>
            <a:off x="281136" y="4194714"/>
            <a:ext cx="6172200" cy="809334"/>
          </a:xfrm>
          <a:prstGeom prst="rect">
            <a:avLst/>
          </a:prstGeom>
          <a:noFill/>
        </p:spPr>
        <p:txBody>
          <a:bodyPr vert="horz" lIns="91440" tIns="45720" rIns="91440" bIns="45720" rtlCol="0" anchor="ctr">
            <a:normAutofit fontScale="97500"/>
          </a:bodyPr>
          <a:lstStyle>
            <a:lvl1pPr algn="l" rtl="0" fontAlgn="base">
              <a:spcBef>
                <a:spcPct val="0"/>
              </a:spcBef>
              <a:spcAft>
                <a:spcPct val="0"/>
              </a:spcAft>
              <a:defRPr lang="zh-CN" altLang="en-US" sz="3200" b="1" kern="1200" dirty="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latin typeface="+mj-lt"/>
                <a:ea typeface="+mj-ea"/>
                <a:cs typeface="+mj-cs"/>
              </a:defRPr>
            </a:lvl1pPr>
            <a:lvl2pPr algn="l" rtl="0" fontAlgn="base">
              <a:spcBef>
                <a:spcPct val="0"/>
              </a:spcBef>
              <a:spcAft>
                <a:spcPct val="0"/>
              </a:spcAft>
              <a:defRPr sz="3200" b="1">
                <a:solidFill>
                  <a:schemeClr val="tx1"/>
                </a:solidFill>
                <a:latin typeface="Calibri" pitchFamily="34" charset="0"/>
                <a:ea typeface="宋体" charset="-122"/>
              </a:defRPr>
            </a:lvl2pPr>
            <a:lvl3pPr algn="l" rtl="0" fontAlgn="base">
              <a:spcBef>
                <a:spcPct val="0"/>
              </a:spcBef>
              <a:spcAft>
                <a:spcPct val="0"/>
              </a:spcAft>
              <a:defRPr sz="3200" b="1">
                <a:solidFill>
                  <a:schemeClr val="tx1"/>
                </a:solidFill>
                <a:latin typeface="Calibri" pitchFamily="34" charset="0"/>
                <a:ea typeface="宋体" charset="-122"/>
              </a:defRPr>
            </a:lvl3pPr>
            <a:lvl4pPr algn="l" rtl="0" fontAlgn="base">
              <a:spcBef>
                <a:spcPct val="0"/>
              </a:spcBef>
              <a:spcAft>
                <a:spcPct val="0"/>
              </a:spcAft>
              <a:defRPr sz="3200" b="1">
                <a:solidFill>
                  <a:schemeClr val="tx1"/>
                </a:solidFill>
                <a:latin typeface="Calibri" pitchFamily="34" charset="0"/>
                <a:ea typeface="宋体" charset="-122"/>
              </a:defRPr>
            </a:lvl4pPr>
            <a:lvl5pPr algn="l" rtl="0" fontAlgn="base">
              <a:spcBef>
                <a:spcPct val="0"/>
              </a:spcBef>
              <a:spcAft>
                <a:spcPct val="0"/>
              </a:spcAft>
              <a:defRPr sz="3200" b="1">
                <a:solidFill>
                  <a:schemeClr val="tx1"/>
                </a:solidFill>
                <a:latin typeface="Calibri" pitchFamily="34" charset="0"/>
                <a:ea typeface="宋体" charset="-122"/>
              </a:defRPr>
            </a:lvl5pPr>
            <a:lvl6pPr marL="457200" algn="l" rtl="0" eaLnBrk="1" fontAlgn="base" hangingPunct="1">
              <a:spcBef>
                <a:spcPct val="0"/>
              </a:spcBef>
              <a:spcAft>
                <a:spcPct val="0"/>
              </a:spcAft>
              <a:defRPr sz="3200" b="1">
                <a:solidFill>
                  <a:schemeClr val="tx1"/>
                </a:solidFill>
                <a:latin typeface="Calibri" pitchFamily="34" charset="0"/>
                <a:ea typeface="宋体" charset="-122"/>
              </a:defRPr>
            </a:lvl6pPr>
            <a:lvl7pPr marL="914400" algn="l" rtl="0" eaLnBrk="1" fontAlgn="base" hangingPunct="1">
              <a:spcBef>
                <a:spcPct val="0"/>
              </a:spcBef>
              <a:spcAft>
                <a:spcPct val="0"/>
              </a:spcAft>
              <a:defRPr sz="3200" b="1">
                <a:solidFill>
                  <a:schemeClr val="tx1"/>
                </a:solidFill>
                <a:latin typeface="Calibri" pitchFamily="34" charset="0"/>
                <a:ea typeface="宋体" charset="-122"/>
              </a:defRPr>
            </a:lvl7pPr>
            <a:lvl8pPr marL="1371600" algn="l" rtl="0" eaLnBrk="1" fontAlgn="base" hangingPunct="1">
              <a:spcBef>
                <a:spcPct val="0"/>
              </a:spcBef>
              <a:spcAft>
                <a:spcPct val="0"/>
              </a:spcAft>
              <a:defRPr sz="3200" b="1">
                <a:solidFill>
                  <a:schemeClr val="tx1"/>
                </a:solidFill>
                <a:latin typeface="Calibri" pitchFamily="34" charset="0"/>
                <a:ea typeface="宋体" charset="-122"/>
              </a:defRPr>
            </a:lvl8pPr>
            <a:lvl9pPr marL="1828800" algn="l" rtl="0" eaLnBrk="1" fontAlgn="base" hangingPunct="1">
              <a:spcBef>
                <a:spcPct val="0"/>
              </a:spcBef>
              <a:spcAft>
                <a:spcPct val="0"/>
              </a:spcAft>
              <a:defRPr sz="3200" b="1">
                <a:solidFill>
                  <a:schemeClr val="tx1"/>
                </a:solidFill>
                <a:latin typeface="Calibri" pitchFamily="34" charset="0"/>
                <a:ea typeface="宋体" charset="-122"/>
              </a:defRPr>
            </a:lvl9pPr>
          </a:lstStyle>
          <a:p>
            <a:pPr algn="ctr"/>
            <a:r>
              <a:rPr lang="ru-RU" altLang="en-US" dirty="0">
                <a:effectLst/>
              </a:rPr>
              <a:t>Комментарий</a:t>
            </a:r>
          </a:p>
        </p:txBody>
      </p:sp>
      <p:sp>
        <p:nvSpPr>
          <p:cNvPr id="6" name="Прямоугольник 5"/>
          <p:cNvSpPr/>
          <p:nvPr/>
        </p:nvSpPr>
        <p:spPr>
          <a:xfrm>
            <a:off x="353143" y="5004048"/>
            <a:ext cx="6170047" cy="3785652"/>
          </a:xfrm>
          <a:prstGeom prst="rect">
            <a:avLst/>
          </a:prstGeom>
        </p:spPr>
        <p:txBody>
          <a:bodyPr wrap="square">
            <a:spAutoFit/>
          </a:bodyPr>
          <a:lstStyle/>
          <a:p>
            <a:pPr algn="just"/>
            <a:r>
              <a:rPr lang="ru-RU" sz="2000" dirty="0">
                <a:latin typeface="+mn-lt"/>
              </a:rPr>
              <a:t>Современная Германия , действительно, стыдливо старается обходить тему прошедшей войны, именно поэтому все узники концлагерей получили солидную контрибуцию. Правильно, что немцы и нацисты- не одно и то же. Но далеко не все немцы шли воевать по принуждению. И поэтому интерес к памяти своих соотечественников должен быть в приоритете, тем более что ненависть к фашистам завещана нам миллионами погибших. Мы не должны испытывать ненависти к немцам, но мы обязательно должны чтить память своих героев и просто родственников, знакомых , через чьи судьбы прошла война.</a:t>
            </a:r>
          </a:p>
        </p:txBody>
      </p:sp>
    </p:spTree>
    <p:extLst>
      <p:ext uri="{BB962C8B-B14F-4D97-AF65-F5344CB8AC3E}">
        <p14:creationId xmlns:p14="http://schemas.microsoft.com/office/powerpoint/2010/main" val="163044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TotalTime>
  <Words>1371</Words>
  <Application>Microsoft Office PowerPoint</Application>
  <PresentationFormat>Экран (4:3)</PresentationFormat>
  <Paragraphs>102</Paragraphs>
  <Slides>12</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1</vt:lpstr>
      <vt:lpstr>  ПОЗИТИВ Информационное издание ПСХТ</vt:lpstr>
      <vt:lpstr>Новости от директора</vt:lpstr>
      <vt:lpstr>9 апреля   проходил  День открытых дверей.</vt:lpstr>
      <vt:lpstr>15 апреля в техникуме  состоялась четвертая научно- практическая конференция «Шаг в науку».</vt:lpstr>
      <vt:lpstr>Презентация PowerPoint</vt:lpstr>
      <vt:lpstr>15 апреля наши ребята ездили по приглашению в областную Государственную Думу. </vt:lpstr>
      <vt:lpstr>Техникум активно готовится  к Дню Победы.</vt:lpstr>
      <vt:lpstr>Размышления об  отношении к войне.      </vt:lpstr>
      <vt:lpstr>Альтернативное  рассуждение о войне.</vt:lpstr>
      <vt:lpstr>Редакция газеты</vt:lpstr>
      <vt:lpstr>И в заключение-  подборка смешных анекдотов о студентах и преподавателях Большаковой Анастасии (группа С-11) </vt:lpstr>
      <vt:lpstr>Главный редактор: Туркина Ирина Юрьевна Дизайнер – верстальщик : Гаркалов Андрей Анатольевич   Тираж 20 экземпляров   Издательство - Пошехонский с/х техникум ©     152850 Ярославская область, г. Пошехонье, ул. Советская, д.25 тел. (факс) (8-48546 ) 2-12-07 e-mail: pshk_dir@mail.ru сайт: http://selhoztehn-posh.edu.yar.ru группа в ВК: https://vk.com/public55880230                 Будем рады вашему участию в создании выпусков газеты</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Entertainment          in Mathematics</dc:title>
  <dc:subject>Education PowerPoint Template</dc:subject>
  <dc:creator>Admin</dc:creator>
  <cp:keywords>Education PowerPoint Template</cp:keywords>
  <dc:description>Copyright © Wondershare Software Co., Ltd. All Rights Reserved.</dc:description>
  <cp:lastModifiedBy>User3</cp:lastModifiedBy>
  <cp:revision>31</cp:revision>
  <dcterms:created xsi:type="dcterms:W3CDTF">2010-02-18T18:31:57Z</dcterms:created>
  <dcterms:modified xsi:type="dcterms:W3CDTF">2015-05-07T10:05:45Z</dcterms:modified>
  <cp:category>Education</cp:category>
</cp:coreProperties>
</file>

<file path=docProps/custom.xml><?xml version="1.0" encoding="utf-8"?>
<Properties xmlns="http://schemas.openxmlformats.org/officeDocument/2006/custom-properties" xmlns:vt="http://schemas.openxmlformats.org/officeDocument/2006/docPropsVTypes">
  <property fmtid="{64440492-4C8B-11D1-8B70-080036B11A03}" pid="4">
    <vt:lpwstr>Wondershare Software</vt:lpwstr>
  </property>
</Properties>
</file>