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62" r:id="rId5"/>
    <p:sldId id="258" r:id="rId6"/>
    <p:sldId id="263" r:id="rId7"/>
    <p:sldId id="264" r:id="rId8"/>
    <p:sldId id="265" r:id="rId9"/>
    <p:sldId id="266" r:id="rId10"/>
    <p:sldId id="267" r:id="rId11"/>
    <p:sldId id="274" r:id="rId12"/>
    <p:sldId id="273" r:id="rId13"/>
    <p:sldId id="272" r:id="rId14"/>
    <p:sldId id="260" r:id="rId15"/>
  </p:sldIdLst>
  <p:sldSz cx="6858000" cy="9144000" type="screen4x3"/>
  <p:notesSz cx="7104063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721"/>
    <a:srgbClr val="A20000"/>
    <a:srgbClr val="860000"/>
    <a:srgbClr val="B8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7" d="100"/>
          <a:sy n="77" d="100"/>
        </p:scale>
        <p:origin x="-1512" y="-108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9E763FDE-7DD8-4CA0-926A-CD25DB1830B2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92AB7A0D-357E-48DF-9A0E-8D4CB0BF77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1309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024678" y="0"/>
            <a:ext cx="3077694" cy="512304"/>
          </a:xfrm>
          <a:prstGeom prst="rect">
            <a:avLst/>
          </a:prstGeom>
        </p:spPr>
        <p:txBody>
          <a:bodyPr vert="horz" lIns="95518" tIns="47760" rIns="95518" bIns="47760" rtlCol="0"/>
          <a:lstStyle>
            <a:lvl1pPr algn="r">
              <a:defRPr sz="1300"/>
            </a:lvl1pPr>
          </a:lstStyle>
          <a:p>
            <a:fld id="{A926F7F3-4D93-454C-B2A3-2A00646359C2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68350"/>
            <a:ext cx="28781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18" tIns="47760" rIns="95518" bIns="4776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10239" y="4861156"/>
            <a:ext cx="5683588" cy="4605821"/>
          </a:xfrm>
          <a:prstGeom prst="rect">
            <a:avLst/>
          </a:prstGeom>
        </p:spPr>
        <p:txBody>
          <a:bodyPr vert="horz" lIns="95518" tIns="47760" rIns="95518" bIns="4776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024678" y="9720674"/>
            <a:ext cx="3077694" cy="512303"/>
          </a:xfrm>
          <a:prstGeom prst="rect">
            <a:avLst/>
          </a:prstGeom>
        </p:spPr>
        <p:txBody>
          <a:bodyPr vert="horz" lIns="95518" tIns="47760" rIns="95518" bIns="47760" rtlCol="0" anchor="b"/>
          <a:lstStyle>
            <a:lvl1pPr algn="r">
              <a:defRPr sz="1300"/>
            </a:lvl1pPr>
          </a:lstStyle>
          <a:p>
            <a:fld id="{CBEA9A5D-1F7B-42D5-B4A7-04CE0207D3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2517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683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822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510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EA9A5D-1F7B-42D5-B4A7-04CE0207D33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22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6"/>
          <p:cNvSpPr/>
          <p:nvPr userDrawn="1"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67869" y="2840567"/>
            <a:ext cx="5829300" cy="1636183"/>
          </a:xfrm>
          <a:noFill/>
        </p:spPr>
        <p:txBody>
          <a:bodyPr/>
          <a:lstStyle>
            <a:lvl1pPr algn="l">
              <a:defRPr sz="5000" b="1" cap="none" spc="0" baseline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89280" y="4476749"/>
            <a:ext cx="4800600" cy="857256"/>
          </a:xfrm>
        </p:spPr>
        <p:txBody>
          <a:bodyPr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101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62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342900" y="366185"/>
            <a:ext cx="6172200" cy="10625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900" y="1714501"/>
            <a:ext cx="6172200" cy="6034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zh-CN" smtClean="0"/>
              <a:t>Образец текста</a:t>
            </a:r>
          </a:p>
          <a:p>
            <a:pPr lvl="1"/>
            <a:r>
              <a:rPr lang="ru-RU" altLang="zh-CN" smtClean="0"/>
              <a:t>Второй уровень</a:t>
            </a:r>
          </a:p>
          <a:p>
            <a:pPr lvl="2"/>
            <a:r>
              <a:rPr lang="ru-RU" altLang="zh-CN" smtClean="0"/>
              <a:t>Третий уровень</a:t>
            </a:r>
          </a:p>
          <a:p>
            <a:pPr lvl="3"/>
            <a:r>
              <a:rPr lang="ru-RU" altLang="zh-CN" smtClean="0"/>
              <a:t>Четвертый уровень</a:t>
            </a:r>
          </a:p>
          <a:p>
            <a:pPr lvl="4"/>
            <a:r>
              <a:rPr lang="ru-RU" altLang="zh-CN" smtClean="0"/>
              <a:t>Пятый уровень</a:t>
            </a:r>
            <a:endParaRPr lang="en-US" altLang="zh-CN" smtClean="0"/>
          </a:p>
        </p:txBody>
      </p:sp>
      <p:sp>
        <p:nvSpPr>
          <p:cNvPr id="7" name="矩形 6"/>
          <p:cNvSpPr/>
          <p:nvPr/>
        </p:nvSpPr>
        <p:spPr>
          <a:xfrm>
            <a:off x="4193382" y="8650818"/>
            <a:ext cx="35527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</a:rPr>
              <a:t>Copyright © </a:t>
            </a:r>
            <a:r>
              <a:rPr lang="en-US" dirty="0" err="1">
                <a:latin typeface="+mn-lt"/>
                <a:ea typeface="+mn-ea"/>
              </a:rPr>
              <a:t>Wondershare</a:t>
            </a:r>
            <a:r>
              <a:rPr lang="en-US" dirty="0">
                <a:latin typeface="+mn-lt"/>
                <a:ea typeface="+mn-ea"/>
              </a:rPr>
              <a:t> Software</a:t>
            </a:r>
            <a:endParaRPr lang="zh-CN" altLang="en-US" dirty="0">
              <a:latin typeface="+mn-lt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3" r:id="rId2"/>
  </p:sldLayoutIdLst>
  <p:txStyles>
    <p:titleStyle>
      <a:lvl1pPr algn="l" rtl="0" fontAlgn="base">
        <a:spcBef>
          <a:spcPct val="0"/>
        </a:spcBef>
        <a:spcAft>
          <a:spcPct val="0"/>
        </a:spcAft>
        <a:defRPr lang="zh-CN" altLang="en-US" sz="3200" b="1" kern="1200" dirty="0">
          <a:ln w="9000" cmpd="sng">
            <a:noFill/>
            <a:prstDash val="solid"/>
          </a:ln>
          <a:gradFill>
            <a:gsLst>
              <a:gs pos="0">
                <a:srgbClr val="C00000"/>
              </a:gs>
              <a:gs pos="43000">
                <a:srgbClr val="A20000"/>
              </a:gs>
              <a:gs pos="100000">
                <a:srgbClr val="860000"/>
              </a:gs>
            </a:gsLst>
            <a:lin ang="5400000"/>
          </a:gradFill>
          <a:effectLst>
            <a:reflection blurRad="12700" stA="28000" endPos="45000" dist="1000" dir="5400000" sy="-10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  <a:ea typeface="宋体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pshk_dir@mail.ru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vk.com/public55880230" TargetMode="External"/><Relationship Id="rId4" Type="http://schemas.openxmlformats.org/officeDocument/2006/relationships/hyperlink" Target="http://selhoztehn-posh.edu.yar.ru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452" y="251520"/>
            <a:ext cx="6844547" cy="439248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smtClean="0"/>
              <a:t>ПОЗИТИВ</a:t>
            </a:r>
            <a:br>
              <a:rPr lang="ru-RU" i="1" dirty="0" smtClean="0"/>
            </a:br>
            <a:r>
              <a:rPr lang="ru-RU" sz="4000" dirty="0" smtClean="0"/>
              <a:t>Информационное</a:t>
            </a:r>
            <a:br>
              <a:rPr lang="ru-RU" sz="4000" dirty="0" smtClean="0"/>
            </a:br>
            <a:r>
              <a:rPr lang="ru-RU" sz="4000" dirty="0" smtClean="0"/>
              <a:t>издание ПСХТ</a:t>
            </a:r>
            <a:endParaRPr sz="40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628800" y="8298089"/>
            <a:ext cx="3600400" cy="857251"/>
          </a:xfrm>
        </p:spPr>
        <p:txBody>
          <a:bodyPr/>
          <a:lstStyle/>
          <a:p>
            <a:pPr algn="r" fontAlgn="auto">
              <a:spcAft>
                <a:spcPts val="0"/>
              </a:spcAft>
              <a:defRPr/>
            </a:pPr>
            <a:r>
              <a:rPr lang="ru-RU" dirty="0" smtClean="0"/>
              <a:t>Выпуск № 2. </a:t>
            </a:r>
            <a:r>
              <a:rPr lang="ru-RU" dirty="0"/>
              <a:t>М</a:t>
            </a:r>
            <a:r>
              <a:rPr lang="ru-RU" dirty="0" smtClean="0"/>
              <a:t>арт 2015 г.</a:t>
            </a:r>
            <a:endParaRPr dirty="0"/>
          </a:p>
        </p:txBody>
      </p:sp>
      <p:pic>
        <p:nvPicPr>
          <p:cNvPr id="1026" name="Picture 2" descr="C:\Users\User3\Desktop\фото для мартовской газеты\emblema_w260_h2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6872" y="107504"/>
            <a:ext cx="2476500" cy="187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副标题 2"/>
          <p:cNvSpPr txBox="1">
            <a:spLocks/>
          </p:cNvSpPr>
          <p:nvPr/>
        </p:nvSpPr>
        <p:spPr bwMode="auto">
          <a:xfrm>
            <a:off x="44624" y="5580112"/>
            <a:ext cx="3672408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Font typeface="Arial" pitchFamily="34" charset="0"/>
              <a:buNone/>
              <a:defRPr lang="zh-CN" altLang="en-US" sz="2400" b="0" kern="1200" cap="none" spc="0" dirty="0">
                <a:ln>
                  <a:noFill/>
                </a:ln>
                <a:solidFill>
                  <a:srgbClr val="3B3721"/>
                </a:solidFill>
                <a:effectLst/>
                <a:latin typeface="+mj-lt"/>
                <a:ea typeface="+mj-ea"/>
                <a:cs typeface="+mj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Пошехонский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сельскохозяйственный техникум 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2656" y="323528"/>
            <a:ext cx="6192688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 мечтаю стать слесарем- инструментальщиком, научиться делать  разметку и опиловку сложных профилей штампов и пресс-форм, притирать и полировать их плоскости, гравировать и чеканить изделия, а также работать на металлорежущих станках со сложными профилями деталей. Есть ведь такие  работы, которые невозможно выполнить на самом точном  оборудовании (например, изготовление сложных сопряженных профилей матриц и пуансонов штампов и пресс-форм, обработка и гравирование рельефных изображений на накатных матрицах и др.). Но я должен быть технически грамотным, хорошо знать геометрию и тригонометрию, техническое черчение, систему допусков и посадок, свободно читать рабочие чертежи и знать характеристику и особенности обработки металлов и сплавов, применяемых в инструментальном производстве.  Я буду  владеть другими профессиями, например, токаря, фрезеровщика или шлифовщика и обрабатывать на станках детали , тогда я смогу работать намного лучше и не тратить время впустую.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 рад, что у меня будет такая профессия, ни о какой другой я не мечтаю , просто я хочу стать в ней лучшим.»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Неплохо, не правда ли? Ждем ваших работ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Туркина И.Ю.</a:t>
            </a:r>
          </a:p>
        </p:txBody>
      </p:sp>
    </p:spTree>
    <p:extLst>
      <p:ext uri="{BB962C8B-B14F-4D97-AF65-F5344CB8AC3E}">
        <p14:creationId xmlns:p14="http://schemas.microsoft.com/office/powerpoint/2010/main" val="16304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Нормы ГТО </a:t>
            </a:r>
            <a:r>
              <a:rPr lang="ru-RU" altLang="en-US" dirty="0" smtClean="0">
                <a:effectLst/>
              </a:rPr>
              <a:t>предстоит</a:t>
            </a:r>
            <a:br>
              <a:rPr lang="ru-RU" altLang="en-US" dirty="0" smtClean="0">
                <a:effectLst/>
              </a:rPr>
            </a:br>
            <a:r>
              <a:rPr lang="ru-RU" altLang="en-US" dirty="0" smtClean="0">
                <a:effectLst/>
              </a:rPr>
              <a:t> </a:t>
            </a:r>
            <a:r>
              <a:rPr lang="ru-RU" altLang="en-US" dirty="0">
                <a:effectLst/>
              </a:rPr>
              <a:t>сдавать всем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648" y="1331640"/>
            <a:ext cx="6336704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Совсем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недалеком будущем всем нам предстоит сдавать нормы ГТО, кроме, конечно, инвалидов. Это касается и преподавателей, и студентов. Вот, например, что должна сдать женщина за 40 лет: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Бег 60 метров за 12,8 с,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Бег 300 метров за 1,25 мин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Прыжок в длину- 1,5 метра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Метание 500-граммовой гранаты- 18 метров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Сгибание рук в упоре лежа-6 раз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Гонки на лыжах- 2 км за 18 минут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Плавание-100 метров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Стрельба- 50 очков за 10 выстрелов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принципе, это очень средние нормативы, так что срочно приводите себя в норму и готовьтесь к сдаче.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Введение ГТО связано с тем, что 2010 году спортом регулярно занималось всего  10% населения нашей области, это в 2 раза меньше, чем в среднем по России.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Кстати, в Японии мужчину за 40 лет с объемом талии больше 85 см увольняют с работы.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Между прочим, на тренажерах в общежитии занимаются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единицы. 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еще одна, на этот раз очень приятная новость: наша команда заняла в комплексном зачете первое место на районной Спартакиаде !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Яблоков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4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Опозданиям </a:t>
            </a:r>
            <a:r>
              <a:rPr lang="ru-RU" dirty="0"/>
              <a:t>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пропускам- </a:t>
            </a:r>
            <a:r>
              <a:rPr lang="ru-RU" dirty="0"/>
              <a:t>бой.</a:t>
            </a:r>
            <a:br>
              <a:rPr lang="ru-RU" dirty="0"/>
            </a:br>
            <a:r>
              <a:rPr lang="ru-RU" altLang="en-US" dirty="0">
                <a:effectLst/>
              </a:rPr>
              <a:t/>
            </a:r>
            <a:br>
              <a:rPr lang="ru-RU" altLang="en-US" dirty="0">
                <a:effectLst/>
              </a:rPr>
            </a:br>
            <a:endParaRPr lang="ru-RU" altLang="en-US" dirty="0"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8680" y="1907704"/>
            <a:ext cx="590465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меня давно созрела такая идея- давайте в каждой группе введем систему рейтинговой оценки. Кстати, она сейчас есть даже во многих детских садах. То есть за каждое участие в мероприятии , за так называемое доброе дело, за отсутствие пропусков, за сессию без «троек» студенты будут получать определенное количество баллов и регулярно в классном уголке группы отображать получившуюся картину, фамилии можно шифровать , но каждый будет видеть, где он находится, а фамилии особенно злостных товарищей отображать в газете. Ведь когда осуждают свои. Это мощнее любых выговоров.</a:t>
            </a: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Куракина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Екатерина, студентка группы ДО-21</a:t>
            </a:r>
          </a:p>
        </p:txBody>
      </p:sp>
    </p:spTree>
    <p:extLst>
      <p:ext uri="{BB962C8B-B14F-4D97-AF65-F5344CB8AC3E}">
        <p14:creationId xmlns:p14="http://schemas.microsoft.com/office/powerpoint/2010/main" val="16304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06896" y="179512"/>
            <a:ext cx="6172200" cy="1062567"/>
          </a:xfrm>
        </p:spPr>
        <p:txBody>
          <a:bodyPr>
            <a:normAutofit/>
          </a:bodyPr>
          <a:lstStyle/>
          <a:p>
            <a:pPr algn="ctr"/>
            <a:r>
              <a:rPr lang="ru-RU" altLang="en-US" dirty="0">
                <a:effectLst/>
              </a:rPr>
              <a:t>К дню Победы</a:t>
            </a:r>
          </a:p>
        </p:txBody>
      </p:sp>
      <p:pic>
        <p:nvPicPr>
          <p:cNvPr id="6146" name="Picture 2" descr="C:\Users\User3\Desktop\emblema-70-risunok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780" y="971600"/>
            <a:ext cx="1747585" cy="17063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60" y="2677955"/>
            <a:ext cx="62646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Я просмотрела список акций, в которых интересно было бы принять участие. Не знаю, как вам, а мне показались интересными следующие: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1.есть такой информационный проект «К 70-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летию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Победы 1941-1945». На нем  я буду искать материалы о войне для классных часов,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2.создан банк документов «Подвиг народа в Великой Отечественной войне», а мне как раз нужны подробные сведения о моем деде,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9 мая я обязательно буду участвовать с фотографией своего деда в акции «Бессметный полк».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Посмотрите эти ресурсы, а вообще я никогда не забуду, как будучи в гостях у одной немки, увидела случайно бережно хранящиеся фото деда , оказавшегося бывшим  военнопленным. Давайте и мы достанем фото своих дедов и прадедов и в честь праздника разместим их образцово показательно, в конце концов, возможностей для этого сейчас миллион.</a:t>
            </a:r>
          </a:p>
          <a:p>
            <a:pPr algn="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Туркина И.Ю.</a:t>
            </a:r>
          </a:p>
        </p:txBody>
      </p:sp>
    </p:spTree>
    <p:extLst>
      <p:ext uri="{BB962C8B-B14F-4D97-AF65-F5344CB8AC3E}">
        <p14:creationId xmlns:p14="http://schemas.microsoft.com/office/powerpoint/2010/main" val="16304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ctrTitle"/>
          </p:nvPr>
        </p:nvSpPr>
        <p:spPr>
          <a:xfrm>
            <a:off x="692696" y="467544"/>
            <a:ext cx="6165304" cy="8676456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1800" dirty="0" smtClean="0"/>
              <a:t>Главный редактор: Туркина Ирина Юрьевна</a:t>
            </a:r>
            <a:br>
              <a:rPr lang="ru-RU" sz="1800" dirty="0" smtClean="0"/>
            </a:br>
            <a:r>
              <a:rPr lang="ru-RU" sz="1800" dirty="0" smtClean="0"/>
              <a:t>Дизайнер – верстальщик : Гаркалов Андрей Анатольевич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Тираж 20 экземпляров 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>Издательство - Пошехонский с/х техникум ©</a:t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152850 Ярославская область,</a:t>
            </a:r>
            <a:br>
              <a:rPr lang="ru-RU" sz="1800" dirty="0" smtClean="0"/>
            </a:br>
            <a:r>
              <a:rPr lang="ru-RU" sz="1800" dirty="0" smtClean="0"/>
              <a:t>г. Пошехонье, ул. Советская, д.25</a:t>
            </a:r>
            <a:br>
              <a:rPr lang="ru-RU" sz="1800" dirty="0" smtClean="0"/>
            </a:br>
            <a:r>
              <a:rPr lang="ru-RU" sz="1800" dirty="0" smtClean="0"/>
              <a:t>тел. (факс) (8-48546 ) 2-12-07</a:t>
            </a:r>
            <a:br>
              <a:rPr lang="ru-RU" sz="1800" dirty="0" smtClean="0"/>
            </a:br>
            <a:r>
              <a:rPr lang="en-US" sz="1800" dirty="0" smtClean="0"/>
              <a:t>e-mail</a:t>
            </a:r>
            <a:r>
              <a:rPr lang="ru-RU" sz="1800" dirty="0" smtClean="0"/>
              <a:t>: </a:t>
            </a:r>
            <a:r>
              <a:rPr lang="en-US" sz="1800" dirty="0" smtClean="0">
                <a:hlinkClick r:id="rId3"/>
              </a:rPr>
              <a:t>pshk_dir@mail.ru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ru-RU" sz="1800" dirty="0" smtClean="0"/>
              <a:t>сайт: </a:t>
            </a:r>
            <a:r>
              <a:rPr lang="en-US" sz="1800" dirty="0">
                <a:hlinkClick r:id="rId4"/>
              </a:rPr>
              <a:t>http://</a:t>
            </a:r>
            <a:r>
              <a:rPr lang="en-US" sz="1800" dirty="0" smtClean="0">
                <a:hlinkClick r:id="rId4"/>
              </a:rPr>
              <a:t>selhoztehn-posh.edu.yar.ru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группа в ВК: </a:t>
            </a:r>
            <a:r>
              <a:rPr lang="en-US" sz="1800" dirty="0" smtClean="0">
                <a:hlinkClick r:id="rId5"/>
              </a:rPr>
              <a:t>https</a:t>
            </a:r>
            <a:r>
              <a:rPr lang="en-US" sz="1800" dirty="0">
                <a:hlinkClick r:id="rId5"/>
              </a:rPr>
              <a:t>://</a:t>
            </a:r>
            <a:r>
              <a:rPr lang="en-US" sz="1800" dirty="0" smtClean="0">
                <a:hlinkClick r:id="rId5"/>
              </a:rPr>
              <a:t>vk.com/public55880230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2000" dirty="0"/>
              <a:t>Будем рады вашему </a:t>
            </a:r>
            <a:r>
              <a:rPr lang="ru-RU" sz="2000" dirty="0" smtClean="0"/>
              <a:t>участию </a:t>
            </a:r>
            <a:r>
              <a:rPr lang="ru-RU" sz="2000" dirty="0"/>
              <a:t>в создании выпусков газеты</a:t>
            </a:r>
            <a:endParaRPr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42900" y="107504"/>
            <a:ext cx="6172200" cy="1062567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/>
              <a:t>Новости</a:t>
            </a:r>
            <a:endParaRPr sz="3600" dirty="0"/>
          </a:p>
        </p:txBody>
      </p:sp>
      <p:sp>
        <p:nvSpPr>
          <p:cNvPr id="4099" name="内容占位符 2"/>
          <p:cNvSpPr>
            <a:spLocks noGrp="1"/>
          </p:cNvSpPr>
          <p:nvPr>
            <p:ph idx="1"/>
          </p:nvPr>
        </p:nvSpPr>
        <p:spPr>
          <a:xfrm>
            <a:off x="342900" y="1043608"/>
            <a:ext cx="6172200" cy="6034617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dirty="0"/>
              <a:t>Так мы решили назвать официальную хронику нашего техникума. </a:t>
            </a:r>
          </a:p>
          <a:p>
            <a:pPr marL="0" indent="0">
              <a:buNone/>
            </a:pPr>
            <a:r>
              <a:rPr lang="ru-RU" sz="2000" dirty="0"/>
              <a:t>В марте получили квалификационные категории:</a:t>
            </a:r>
          </a:p>
          <a:p>
            <a:pPr marL="0" indent="0">
              <a:buNone/>
            </a:pPr>
            <a:r>
              <a:rPr lang="ru-RU" sz="2000" dirty="0"/>
              <a:t>высшую – Белякова Н.А.,</a:t>
            </a:r>
          </a:p>
          <a:p>
            <a:pPr marL="0" indent="0">
              <a:buNone/>
            </a:pPr>
            <a:r>
              <a:rPr lang="ru-RU" sz="2000" dirty="0"/>
              <a:t>первую- Чистяков Николай Иванович.,</a:t>
            </a:r>
          </a:p>
          <a:p>
            <a:pPr marL="0" indent="0">
              <a:buNone/>
            </a:pPr>
            <a:r>
              <a:rPr lang="ru-RU" sz="2000" dirty="0"/>
              <a:t>первую- Емельянов С.В.</a:t>
            </a:r>
          </a:p>
          <a:p>
            <a:pPr marL="0" indent="0">
              <a:buNone/>
            </a:pPr>
            <a:r>
              <a:rPr lang="ru-RU" sz="2000" dirty="0"/>
              <a:t>15 апреля в техникуме пройдет студенческая конференция,</a:t>
            </a:r>
          </a:p>
          <a:p>
            <a:pPr marL="0" indent="0">
              <a:buNone/>
            </a:pPr>
            <a:r>
              <a:rPr lang="ru-RU" sz="2000" dirty="0"/>
              <a:t>09 апреля в  техникуме проводится День открытых дверей.</a:t>
            </a:r>
          </a:p>
          <a:p>
            <a:pPr marL="0" indent="0">
              <a:buNone/>
            </a:pPr>
            <a:r>
              <a:rPr lang="ru-RU" sz="2000" dirty="0"/>
              <a:t>02 апреля будет проходить игра по психологии «Своя игра».</a:t>
            </a:r>
          </a:p>
          <a:p>
            <a:pPr marL="0" indent="0">
              <a:buNone/>
            </a:pPr>
            <a:r>
              <a:rPr lang="ru-RU" sz="2000" dirty="0"/>
              <a:t>В середине апреля будет проходить районный конкурс чтецов по теме «Стихи о войне».</a:t>
            </a:r>
          </a:p>
          <a:p>
            <a:pPr marL="0" indent="0">
              <a:buNone/>
            </a:pPr>
            <a:r>
              <a:rPr lang="ru-RU" sz="2000" dirty="0"/>
              <a:t>До 24 апреля принимаются сочинения (не более 350 слов) и рисунки на международный конкурс «</a:t>
            </a:r>
            <a:r>
              <a:rPr lang="en-US" sz="2000" dirty="0"/>
              <a:t>World skills</a:t>
            </a:r>
            <a:r>
              <a:rPr lang="ru-RU" sz="2000" dirty="0"/>
              <a:t>» по теме «Профессия моей мечты».</a:t>
            </a:r>
          </a:p>
          <a:p>
            <a:pPr marL="0" indent="0">
              <a:buNone/>
            </a:pPr>
            <a:r>
              <a:rPr lang="ru-RU" sz="2000" dirty="0"/>
              <a:t>Успешно прошла отработка плана эвакуации студентов из общежития</a:t>
            </a:r>
            <a:r>
              <a:rPr lang="ru-RU" sz="2000" dirty="0" smtClean="0"/>
              <a:t>.</a:t>
            </a:r>
          </a:p>
          <a:p>
            <a:pPr marL="0" indent="0">
              <a:buNone/>
            </a:pPr>
            <a:endParaRPr lang="ru-RU" sz="2000" dirty="0"/>
          </a:p>
          <a:p>
            <a:pPr marL="0" indent="0" algn="r">
              <a:buNone/>
            </a:pPr>
            <a:r>
              <a:rPr lang="ru-RU" sz="2000" dirty="0"/>
              <a:t>Большакова Анастасия, студентка группы СТ-11.</a:t>
            </a:r>
          </a:p>
          <a:p>
            <a:pPr marL="0" indent="0">
              <a:buNone/>
            </a:pPr>
            <a:endParaRPr lang="zh-CN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3\Desktop\фото для мартовской газеты\смирнов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9120" y="2038126"/>
            <a:ext cx="2080495" cy="2677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/>
              <a:t>Помогите найти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неизвестного </a:t>
            </a:r>
            <a:r>
              <a:rPr lang="ru-RU" dirty="0"/>
              <a:t>солдата</a:t>
            </a:r>
            <a:br>
              <a:rPr lang="ru-RU" dirty="0"/>
            </a:br>
            <a:endParaRPr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60648" y="1475656"/>
            <a:ext cx="6328967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000" dirty="0" smtClean="0"/>
          </a:p>
          <a:p>
            <a:pPr algn="ctr"/>
            <a:endParaRPr lang="ru-RU" sz="2000" dirty="0"/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Всего лишь через один месяц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наша стана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будет праздновать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великий праздник-70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лет со дня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Победы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Недавно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совершенно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случайно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помогая разбирать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старый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дом,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наткнулся на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фотографию действительно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неизвестного солдата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На обороте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прочел надпись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«На память от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Племянника Ивана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Смирнова Отечественная война 25.3. 45 год Германия Силезия». Очень хотелось бы узнать, кто это, тем более, что Иван Смирнов, прошедший всю войну, в Интернете известен из пошехонцев один- наш знаменитый поэт Иван Смирнов. Но внешне на этого парня  он не похож. Попробую через военкомат и архивы найти о нем сведения. Если кто-то располагает какими-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ни будь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сведениями, помогите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Кукушкин Алексей, студент  группы СВ-11</a:t>
            </a:r>
          </a:p>
        </p:txBody>
      </p:sp>
    </p:spTree>
    <p:extLst>
      <p:ext uri="{BB962C8B-B14F-4D97-AF65-F5344CB8AC3E}">
        <p14:creationId xmlns:p14="http://schemas.microsoft.com/office/powerpoint/2010/main" val="2063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Студент тоже может быть волонтером!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0648" y="1691680"/>
            <a:ext cx="64807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зовут Григорьева Лада. Я- студентка Пошехонского техникума, учусь на первом курсе по специальности «Экономика и бухгалтерский учет». Сама я занимаюсь волонтерской деятельностью с 2012 года, являюсь активным участником волонтерского отряда «Мы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на базе МУ «Социальное агентство молодежи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принимала и в дальнейшем буду принимать активное участие во всех мероприятиях профилактической и патриотической направленности. Я оказывала помощь в создании видеороликов для областных и районных конкурсов. В нашем техникуме есть еще студенты, которые являются волонтерами по призванию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Мельникова Алена- она принимала участие в профилактических мероприятиях, акциях, оказывала помощь в благоустройстве кинотеатра «Юбилейный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636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3\Desktop\фото для мартовской газеты\волонтеры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5064" y="1331640"/>
            <a:ext cx="2684373" cy="2013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88640" y="449469"/>
            <a:ext cx="6441804" cy="87100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Козлова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Дарья- участвовала в благоустройстве рек, придомовых территорий у ветеранов ВОВ,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Белова Юлия- принимала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районных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мероприятиях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благоустройстве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города, Братченко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Анастасия-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участница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многих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профилактических мероприятий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мероприятий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профилактической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направленности.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Ликанова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Полина, 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Медникова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Вероника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также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участницы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многих профилактических мероприятий. Иванова Анастасия была задействована в акции «Зеленая Россия», в которой она добросовестно выполняла свою работу, освобождая набережную города от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мусора.Еще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очень хочется отметить таких ребят как: Сачков Михаил, Белов Степан,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Выдренко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Вячеслав, которые помогали специалисту по социальной работе с молодежью Голубевой Татьяне в проведении акции «Всемирный день борьбы со СПИДом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 Занимаясь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волонтерской деятельностью, ребята не только приносят пользу обществу, но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самореализуются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получают удовлетворение от выполненных работ. Я хочу всем волонтерам пожелать успехов в работе и новых достижений в их нелегком и нужном труде. Кстати, не поленитесь и зарегистрируйтесь на сайте «Волонтеры 70 РФ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Григорьева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Лада, студентка группы Э-11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Наши снова </a:t>
            </a:r>
            <a:r>
              <a:rPr lang="ru-RU" altLang="en-US" dirty="0" smtClean="0">
                <a:effectLst/>
              </a:rPr>
              <a:t>лучшие</a:t>
            </a:r>
            <a:br>
              <a:rPr lang="ru-RU" altLang="en-US" dirty="0" smtClean="0">
                <a:effectLst/>
              </a:rPr>
            </a:br>
            <a:r>
              <a:rPr lang="ru-RU" altLang="en-US" dirty="0">
                <a:effectLst/>
              </a:rPr>
              <a:t/>
            </a:r>
            <a:br>
              <a:rPr lang="ru-RU" altLang="en-US" dirty="0">
                <a:effectLst/>
              </a:rPr>
            </a:br>
            <a:endParaRPr lang="ru-RU" altLang="en-US" dirty="0">
              <a:effectLst/>
            </a:endParaRPr>
          </a:p>
        </p:txBody>
      </p:sp>
      <p:pic>
        <p:nvPicPr>
          <p:cNvPr id="3074" name="Picture 2" descr="C:\Users\User3\Desktop\фото для мартовской газеты\широканова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892" y="971600"/>
            <a:ext cx="3101083" cy="4275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9884" y="971600"/>
            <a:ext cx="662947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                       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нашем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техникуме в группе                                                                                                                                    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плодоовощеводов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учится                                   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одна замечательная            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девочка Юлия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Петровна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Широканова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Вот так,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по-            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взрослому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мне хотелось бы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ее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представить. Юля-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единственная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нашем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техникуме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кто играет 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составе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женской хоккейной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сборной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А совсем недавно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Юля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одержала еще одну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победу-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конкурсе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иллюстраций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литературным произведениям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заняла первое место. Искренне рады за нее и желаем творческих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успехов.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</a:t>
            </a:r>
            <a:r>
              <a:rPr lang="ru-RU" dirty="0" smtClean="0"/>
              <a:t>Леся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823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altLang="en-US" dirty="0" smtClean="0">
                <a:effectLst/>
              </a:rPr>
              <a:t>Конкурсы </a:t>
            </a:r>
            <a:r>
              <a:rPr lang="ru-RU" altLang="en-US" dirty="0">
                <a:effectLst/>
              </a:rPr>
              <a:t>стали </a:t>
            </a:r>
            <a:r>
              <a:rPr lang="ru-RU" altLang="en-US" dirty="0" smtClean="0">
                <a:effectLst/>
              </a:rPr>
              <a:t/>
            </a:r>
            <a:br>
              <a:rPr lang="ru-RU" altLang="en-US" dirty="0" smtClean="0">
                <a:effectLst/>
              </a:rPr>
            </a:br>
            <a:r>
              <a:rPr lang="ru-RU" altLang="en-US" dirty="0" smtClean="0">
                <a:effectLst/>
              </a:rPr>
              <a:t>интересными</a:t>
            </a:r>
            <a:r>
              <a:rPr lang="ru-RU" altLang="en-US" dirty="0">
                <a:effectLst/>
              </a:rPr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6981" y="1297886"/>
            <a:ext cx="54726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 марта в нашем техникуме проходил конкурс «Мистер и мисс техникума». Хочу сказать, что мне понравилась идея мероприятия. Было здорово! Я и Ваня Цветков заняли второе место, но это не обидно, потому что нам очень понравилось. Спасибо Никановой Ирине Ивановне, которая буквально уговорила нас участвовать в нем. Хотим сказать всем на будущее: «Не стесняйтесь! Сцена- это классно и будет потом что вспомнить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Нестерова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Анна,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группы ДО-21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标题 1"/>
          <p:cNvSpPr txBox="1">
            <a:spLocks/>
          </p:cNvSpPr>
          <p:nvPr/>
        </p:nvSpPr>
        <p:spPr>
          <a:xfrm>
            <a:off x="198884" y="5021601"/>
            <a:ext cx="6172200" cy="1062567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l" rtl="0" fontAlgn="base">
              <a:spcBef>
                <a:spcPct val="0"/>
              </a:spcBef>
              <a:spcAft>
                <a:spcPct val="0"/>
              </a:spcAft>
              <a:defRPr lang="zh-CN" altLang="en-US" sz="3200" b="1" kern="1200" dirty="0">
                <a:ln w="9000" cmpd="sng">
                  <a:noFill/>
                  <a:prstDash val="solid"/>
                </a:ln>
                <a:gradFill>
                  <a:gsLst>
                    <a:gs pos="0">
                      <a:srgbClr val="C00000"/>
                    </a:gs>
                    <a:gs pos="43000">
                      <a:srgbClr val="A20000"/>
                    </a:gs>
                    <a:gs pos="100000">
                      <a:srgbClr val="860000"/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2pPr>
            <a:lvl3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3pPr>
            <a:lvl4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4pPr>
            <a:lvl5pPr algn="l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  <a:ea typeface="宋体" charset="-122"/>
              </a:defRPr>
            </a:lvl9pPr>
          </a:lstStyle>
          <a:p>
            <a:pPr algn="ctr"/>
            <a:r>
              <a:rPr lang="ru-RU" altLang="en-US" dirty="0">
                <a:effectLst/>
              </a:rPr>
              <a:t>Приведем в порядок </a:t>
            </a:r>
            <a:endParaRPr lang="ru-RU" altLang="en-US" dirty="0" smtClean="0">
              <a:effectLst/>
            </a:endParaRPr>
          </a:p>
          <a:p>
            <a:pPr algn="ctr"/>
            <a:r>
              <a:rPr lang="ru-RU" altLang="en-US" dirty="0" smtClean="0">
                <a:effectLst/>
              </a:rPr>
              <a:t>территорию </a:t>
            </a:r>
            <a:r>
              <a:rPr lang="ru-RU" altLang="en-US" dirty="0">
                <a:effectLst/>
              </a:rPr>
              <a:t>к Пасхе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32656" y="6084168"/>
            <a:ext cx="60384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Дорогие друзья, впереди большой религиозный праздник всех православных, да и просто россиян- Пасха. А территория техникума в ужасающем состоянии. С 6 по 10 апреля во время классных часов вы все должны принять участие в субботнике. Одевайте рабочую одежду, так как поработать нужно основательно. Список работ есть у вашего классного руководителя.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dirty="0" smtClean="0"/>
              <a:t>                 Журавлева </a:t>
            </a:r>
            <a:r>
              <a:rPr lang="ru-RU" dirty="0"/>
              <a:t>Е.А.</a:t>
            </a:r>
          </a:p>
        </p:txBody>
      </p:sp>
    </p:spTree>
    <p:extLst>
      <p:ext uri="{BB962C8B-B14F-4D97-AF65-F5344CB8AC3E}">
        <p14:creationId xmlns:p14="http://schemas.microsoft.com/office/powerpoint/2010/main" val="16304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32656" y="539552"/>
            <a:ext cx="6172200" cy="1062567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en-US" dirty="0">
                <a:effectLst/>
              </a:rPr>
              <a:t>Международный конкурс </a:t>
            </a:r>
            <a:r>
              <a:rPr lang="ru-RU" altLang="en-US" dirty="0" smtClean="0">
                <a:effectLst/>
              </a:rPr>
              <a:t/>
            </a:r>
            <a:br>
              <a:rPr lang="ru-RU" altLang="en-US" dirty="0" smtClean="0">
                <a:effectLst/>
              </a:rPr>
            </a:br>
            <a:r>
              <a:rPr lang="en-US" altLang="en-US" dirty="0" smtClean="0">
                <a:effectLst/>
              </a:rPr>
              <a:t>WORLD </a:t>
            </a:r>
            <a:r>
              <a:rPr lang="en-US" altLang="en-US" dirty="0">
                <a:effectLst/>
              </a:rPr>
              <a:t>SKILLS</a:t>
            </a:r>
            <a:r>
              <a:rPr lang="ru-RU" altLang="en-US" dirty="0">
                <a:effectLst/>
              </a:rPr>
              <a:t> – это конкурс для тебя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93364" y="1547664"/>
            <a:ext cx="554461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 4 апреля  можно разместить на сайте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WORLD SKILLS org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можно разместить свои сочинения на тему «Профессия моей мечты» или свои рисунки на тему своей профессии. Объем слов в сочинении не более 350- это лист формата А4.  Поверьте, победить в таком конкурсе вполне реально, а участвовать очень престижно. Свои сочинения или рисунки можно отдать Туркиной И.Ю. или своему классному руководителю. Уже наши студенты начали регистрировать свои работы, как то: Иванова Настя (Э-11), Китаев Коля (СВ-21), Смирнов Александр (СЛ-12). Спешим, времени очень мало. </a:t>
            </a:r>
          </a:p>
        </p:txBody>
      </p:sp>
      <p:pic>
        <p:nvPicPr>
          <p:cNvPr id="4098" name="Picture 2" descr="C:\Users\User3\Desktop\фото для мартовской газеты\рисунки 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8280" y="5538324"/>
            <a:ext cx="4337104" cy="31327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4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0648" y="251520"/>
            <a:ext cx="6264696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 чтобы получить об уровне наших ребят почитайте сочинение Смирнова Александра: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«Меня зовут Смирнов Александр. В свое время я закончил коррекционную школу. Сам я из Череповца. Я мечтал о профессии слесаря, и только к окончанию учебы в школе мой друг рассказал мне, что в Пошехонье можно учиться на слесаря. Теперь я со своими друзьями учусь в Пошехонском техникуме. Хочу приобрести одновременно две профессии- слесаря и сварщика. До поступления в техникум я имел об этой профессии очень смутное представление. Мне нравится в этой профессии то, что если у тебя сломается автомобиль, ты всегда сможешь его починить сам, разбираешься в устройстве лучше даже, чем автомеханик. У меня есть несколько друзей слесарей. Они работают в автомастерской. Это отличные ребята. Им по двадцать лет, но они уже зарабатывают на жизнь самостоятельно. В моей профессии большую роль играет практика. Нельзя стать хорошим слесарем без хороших навыков. В настоящее время я уже много что умею: могу сам сделать пилу , гаечные ключи, болты. Правда, собрать двигатель сам смогу пока вряд ли. </a:t>
            </a:r>
          </a:p>
        </p:txBody>
      </p:sp>
    </p:spTree>
    <p:extLst>
      <p:ext uri="{BB962C8B-B14F-4D97-AF65-F5344CB8AC3E}">
        <p14:creationId xmlns:p14="http://schemas.microsoft.com/office/powerpoint/2010/main" val="163044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</TotalTime>
  <Words>1717</Words>
  <Application>Microsoft Office PowerPoint</Application>
  <PresentationFormat>Экран (4:3)</PresentationFormat>
  <Paragraphs>131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1</vt:lpstr>
      <vt:lpstr>  ПОЗИТИВ Информационное издание ПСХТ</vt:lpstr>
      <vt:lpstr>Новости</vt:lpstr>
      <vt:lpstr>Помогите найти  неизвестного солдата </vt:lpstr>
      <vt:lpstr>Студент тоже может быть волонтером!</vt:lpstr>
      <vt:lpstr>Презентация PowerPoint</vt:lpstr>
      <vt:lpstr>Наши снова лучшие  </vt:lpstr>
      <vt:lpstr>Конкурсы стали  интересными.</vt:lpstr>
      <vt:lpstr>Международный конкурс  WORLD SKILLS – это конкурс для тебя</vt:lpstr>
      <vt:lpstr>Презентация PowerPoint</vt:lpstr>
      <vt:lpstr>Презентация PowerPoint</vt:lpstr>
      <vt:lpstr>Нормы ГТО предстоит  сдавать всем</vt:lpstr>
      <vt:lpstr> Опозданиям и  пропускам- бой.  </vt:lpstr>
      <vt:lpstr>К дню Победы</vt:lpstr>
      <vt:lpstr>Главный редактор: Туркина Ирина Юрьевна Дизайнер – верстальщик : Гаркалов Андрей Анатольевич   Тираж 20 экземпляров   Издательство - Пошехонский с/х техникум ©     152850 Ярославская область, г. Пошехонье, ул. Советская, д.25 тел. (факс) (8-48546 ) 2-12-07 e-mail: pshk_dir@mail.ru сайт: http://selhoztehn-posh.edu.yar.ru группа в ВК: https://vk.com/public55880230                 Будем рады вашему участию в создании выпусков газеты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Entertainment          in Mathematics</dc:title>
  <dc:subject>Education PowerPoint Template</dc:subject>
  <dc:creator>Admin</dc:creator>
  <cp:keywords>Education PowerPoint Template</cp:keywords>
  <dc:description>Copyright © Wondershare Software Co., Ltd. All Rights Reserved.</dc:description>
  <cp:lastModifiedBy>екатерина</cp:lastModifiedBy>
  <cp:revision>22</cp:revision>
  <dcterms:created xsi:type="dcterms:W3CDTF">2010-02-18T18:31:57Z</dcterms:created>
  <dcterms:modified xsi:type="dcterms:W3CDTF">2015-04-01T07:55:56Z</dcterms:modified>
  <cp:category>Education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Wondershare Software</vt:lpwstr>
  </property>
</Properties>
</file>