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9" r:id="rId3"/>
    <p:sldId id="257" r:id="rId4"/>
    <p:sldId id="261" r:id="rId5"/>
    <p:sldId id="278" r:id="rId6"/>
    <p:sldId id="277" r:id="rId7"/>
    <p:sldId id="260" r:id="rId8"/>
  </p:sldIdLst>
  <p:sldSz cx="6858000" cy="9144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4AB5534-09C4-4714-9E86-CD9DCC9B6DC0}">
          <p14:sldIdLst>
            <p14:sldId id="256"/>
            <p14:sldId id="279"/>
            <p14:sldId id="257"/>
            <p14:sldId id="261"/>
            <p14:sldId id="278"/>
            <p14:sldId id="277"/>
          </p14:sldIdLst>
        </p14:section>
        <p14:section name="Раздел без заголовка" id="{14DC4450-113B-41B5-8536-E8768C4CB401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721"/>
    <a:srgbClr val="A20000"/>
    <a:srgbClr val="860000"/>
    <a:srgbClr val="B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709" autoAdjust="0"/>
  </p:normalViewPr>
  <p:slideViewPr>
    <p:cSldViewPr>
      <p:cViewPr>
        <p:scale>
          <a:sx n="66" d="100"/>
          <a:sy n="66" d="100"/>
        </p:scale>
        <p:origin x="-2052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694" cy="512304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4678" y="0"/>
            <a:ext cx="3077694" cy="512304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r">
              <a:defRPr sz="1300"/>
            </a:lvl1pPr>
          </a:lstStyle>
          <a:p>
            <a:fld id="{9E763FDE-7DD8-4CA0-926A-CD25DB1830B2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720674"/>
            <a:ext cx="3077694" cy="512303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4678" y="9720674"/>
            <a:ext cx="3077694" cy="512303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r">
              <a:defRPr sz="1300"/>
            </a:lvl1pPr>
          </a:lstStyle>
          <a:p>
            <a:fld id="{92AB7A0D-357E-48DF-9A0E-8D4CB0BF77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130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694" cy="512304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4678" y="0"/>
            <a:ext cx="3077694" cy="512304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r">
              <a:defRPr sz="1300"/>
            </a:lvl1pPr>
          </a:lstStyle>
          <a:p>
            <a:fld id="{A926F7F3-4D93-454C-B2A3-2A00646359C2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68350"/>
            <a:ext cx="28781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18" tIns="47760" rIns="95518" bIns="4776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39" y="4861156"/>
            <a:ext cx="5683588" cy="4605821"/>
          </a:xfrm>
          <a:prstGeom prst="rect">
            <a:avLst/>
          </a:prstGeom>
        </p:spPr>
        <p:txBody>
          <a:bodyPr vert="horz" lIns="95518" tIns="47760" rIns="95518" bIns="4776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720674"/>
            <a:ext cx="3077694" cy="512303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4678" y="9720674"/>
            <a:ext cx="3077694" cy="512303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r">
              <a:defRPr sz="1300"/>
            </a:lvl1pPr>
          </a:lstStyle>
          <a:p>
            <a:fld id="{CBEA9A5D-1F7B-42D5-B4A7-04CE0207D3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517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683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510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510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223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223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223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822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 userDrawn="1"/>
        </p:nvSpPr>
        <p:spPr>
          <a:xfrm>
            <a:off x="4193382" y="8650818"/>
            <a:ext cx="3552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</a:rPr>
              <a:t>Copyright © </a:t>
            </a:r>
            <a:r>
              <a:rPr lang="en-US" dirty="0" err="1">
                <a:latin typeface="+mn-lt"/>
                <a:ea typeface="+mn-ea"/>
              </a:rPr>
              <a:t>Wondershare</a:t>
            </a:r>
            <a:r>
              <a:rPr lang="en-US" dirty="0">
                <a:latin typeface="+mn-lt"/>
                <a:ea typeface="+mn-ea"/>
              </a:rPr>
              <a:t> Software</a:t>
            </a:r>
            <a:endParaRPr lang="zh-CN" altLang="en-US" dirty="0">
              <a:latin typeface="+mn-lt"/>
              <a:ea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67869" y="2840567"/>
            <a:ext cx="5829300" cy="1636183"/>
          </a:xfrm>
          <a:noFill/>
        </p:spPr>
        <p:txBody>
          <a:bodyPr/>
          <a:lstStyle>
            <a:lvl1pPr algn="l">
              <a:defRPr sz="5000" b="1" cap="none" spc="0" baseline="0">
                <a:ln w="9000" cmpd="sng">
                  <a:noFill/>
                  <a:prstDash val="solid"/>
                </a:ln>
                <a:gradFill>
                  <a:gsLst>
                    <a:gs pos="0">
                      <a:srgbClr val="C00000"/>
                    </a:gs>
                    <a:gs pos="43000">
                      <a:srgbClr val="A20000"/>
                    </a:gs>
                    <a:gs pos="100000">
                      <a:srgbClr val="860000"/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9280" y="4476749"/>
            <a:ext cx="4800600" cy="857256"/>
          </a:xfrm>
        </p:spPr>
        <p:txBody>
          <a:bodyPr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zh-CN" altLang="en-US" sz="2400" b="0" kern="1200" cap="none" spc="0" dirty="0">
                <a:ln>
                  <a:noFill/>
                </a:ln>
                <a:solidFill>
                  <a:srgbClr val="3B3721"/>
                </a:solidFill>
                <a:effectLst/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10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627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06256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900" y="1714501"/>
            <a:ext cx="6172200" cy="603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en-US" altLang="zh-CN" smtClean="0"/>
          </a:p>
        </p:txBody>
      </p:sp>
      <p:sp>
        <p:nvSpPr>
          <p:cNvPr id="7" name="矩形 6"/>
          <p:cNvSpPr/>
          <p:nvPr/>
        </p:nvSpPr>
        <p:spPr>
          <a:xfrm>
            <a:off x="4193382" y="8650818"/>
            <a:ext cx="3552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</a:rPr>
              <a:t>Copyright © </a:t>
            </a:r>
            <a:r>
              <a:rPr lang="en-US" dirty="0" err="1">
                <a:latin typeface="+mn-lt"/>
                <a:ea typeface="+mn-ea"/>
              </a:rPr>
              <a:t>Wondershare</a:t>
            </a:r>
            <a:r>
              <a:rPr lang="en-US" dirty="0">
                <a:latin typeface="+mn-lt"/>
                <a:ea typeface="+mn-ea"/>
              </a:rPr>
              <a:t> Software</a:t>
            </a:r>
            <a:endParaRPr lang="zh-CN" altLang="en-US" dirty="0"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3" r:id="rId2"/>
  </p:sldLayoutIdLst>
  <p:txStyles>
    <p:titleStyle>
      <a:lvl1pPr algn="l" rtl="0" fontAlgn="base">
        <a:spcBef>
          <a:spcPct val="0"/>
        </a:spcBef>
        <a:spcAft>
          <a:spcPct val="0"/>
        </a:spcAft>
        <a:defRPr lang="zh-CN" altLang="en-US" sz="3200" b="1" kern="1200" dirty="0">
          <a:ln w="9000" cmpd="sng">
            <a:noFill/>
            <a:prstDash val="solid"/>
          </a:ln>
          <a:gradFill>
            <a:gsLst>
              <a:gs pos="0">
                <a:srgbClr val="C00000"/>
              </a:gs>
              <a:gs pos="43000">
                <a:srgbClr val="A20000"/>
              </a:gs>
              <a:gs pos="100000">
                <a:srgbClr val="860000"/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shk_dir@mail.r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vk.com/public55880230" TargetMode="External"/><Relationship Id="rId4" Type="http://schemas.openxmlformats.org/officeDocument/2006/relationships/hyperlink" Target="http://selhoztehn-posh.edu.yar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452" y="251520"/>
            <a:ext cx="6844547" cy="439248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4000" dirty="0" smtClean="0"/>
              <a:t>Информационное</a:t>
            </a:r>
            <a:br>
              <a:rPr lang="ru-RU" sz="4000" dirty="0" smtClean="0"/>
            </a:br>
            <a:r>
              <a:rPr lang="ru-RU" sz="4000" dirty="0" smtClean="0"/>
              <a:t>издание 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i="1" dirty="0" smtClean="0"/>
              <a:t> ПОЗИТИВ</a:t>
            </a:r>
            <a:endParaRPr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6712" y="8298089"/>
            <a:ext cx="5328592" cy="857251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ru-RU" dirty="0" smtClean="0"/>
              <a:t>Выпуск №18. февраль 2017 г.</a:t>
            </a:r>
            <a:endParaRPr dirty="0"/>
          </a:p>
        </p:txBody>
      </p:sp>
      <p:sp>
        <p:nvSpPr>
          <p:cNvPr id="6" name="副标题 2"/>
          <p:cNvSpPr txBox="1">
            <a:spLocks/>
          </p:cNvSpPr>
          <p:nvPr/>
        </p:nvSpPr>
        <p:spPr bwMode="auto">
          <a:xfrm>
            <a:off x="44624" y="5580112"/>
            <a:ext cx="3672408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zh-CN" altLang="en-US" sz="2400" b="0" kern="1200" cap="none" spc="0" dirty="0">
                <a:ln>
                  <a:noFill/>
                </a:ln>
                <a:solidFill>
                  <a:srgbClr val="3B3721"/>
                </a:solidFill>
                <a:effectLst/>
                <a:latin typeface="+mj-lt"/>
                <a:ea typeface="+mj-ea"/>
                <a:cs typeface="+mj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Пошехонский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Аграрно-политехнический колледж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507" y="205757"/>
            <a:ext cx="1419597" cy="17525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31688" y="30425"/>
            <a:ext cx="6172200" cy="1062567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en-US" dirty="0">
                <a:effectLst/>
              </a:rPr>
              <a:t>Соревнования по </a:t>
            </a:r>
            <a:r>
              <a:rPr lang="ru-RU" altLang="en-US" dirty="0" smtClean="0">
                <a:effectLst/>
              </a:rPr>
              <a:t/>
            </a:r>
            <a:br>
              <a:rPr lang="ru-RU" altLang="en-US" dirty="0" smtClean="0">
                <a:effectLst/>
              </a:rPr>
            </a:br>
            <a:r>
              <a:rPr lang="ru-RU" altLang="en-US" dirty="0" smtClean="0">
                <a:effectLst/>
              </a:rPr>
              <a:t>настольному </a:t>
            </a:r>
            <a:r>
              <a:rPr lang="ru-RU" altLang="en-US" dirty="0">
                <a:effectLst/>
              </a:rPr>
              <a:t>теннису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894" y="1115616"/>
            <a:ext cx="59766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+mn-lt"/>
              </a:rPr>
              <a:t>08 февраля 2017 г. в спортивном зале Ярославского государственного университета им. П.Г. Демидова состоялись соревнования по настольному теннису программы спартакиады ПОО Ярославской области 2016-2017 учебного года. В соревнованиях приняла  участие 31 команда. Я вместе с Минаковым Павлом , О-11, и </a:t>
            </a:r>
            <a:r>
              <a:rPr lang="ru-RU" dirty="0" err="1">
                <a:latin typeface="+mn-lt"/>
              </a:rPr>
              <a:t>Шухаловым</a:t>
            </a:r>
            <a:r>
              <a:rPr lang="ru-RU" dirty="0">
                <a:latin typeface="+mn-lt"/>
              </a:rPr>
              <a:t> Виталием, АМ-11, принимал в них участие, и команда нашего колледжа заняла шестое </a:t>
            </a:r>
            <a:r>
              <a:rPr lang="ru-RU" dirty="0" err="1">
                <a:latin typeface="+mn-lt"/>
              </a:rPr>
              <a:t>место.Я</a:t>
            </a:r>
            <a:r>
              <a:rPr lang="ru-RU" dirty="0">
                <a:latin typeface="+mn-lt"/>
              </a:rPr>
              <a:t> благодарен за свою подготовку Яблокову А.А., который не жалел для нас сил и времени. </a:t>
            </a:r>
          </a:p>
          <a:p>
            <a:endParaRPr lang="ru-RU" dirty="0" smtClean="0">
              <a:latin typeface="+mn-lt"/>
            </a:endParaRPr>
          </a:p>
          <a:p>
            <a:pPr algn="r"/>
            <a:r>
              <a:rPr lang="ru-RU" dirty="0" smtClean="0">
                <a:latin typeface="+mn-lt"/>
              </a:rPr>
              <a:t>Сачков </a:t>
            </a:r>
            <a:r>
              <a:rPr lang="ru-RU" dirty="0">
                <a:latin typeface="+mn-lt"/>
              </a:rPr>
              <a:t>М., </a:t>
            </a:r>
            <a:r>
              <a:rPr lang="ru-RU" dirty="0" smtClean="0">
                <a:latin typeface="+mn-lt"/>
              </a:rPr>
              <a:t>ПО-11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43070" y="4427984"/>
            <a:ext cx="6172200" cy="106256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zh-CN" altLang="en-US" sz="3200" b="1" kern="1200" dirty="0">
                <a:ln w="9000" cmpd="sng">
                  <a:noFill/>
                  <a:prstDash val="solid"/>
                </a:ln>
                <a:gradFill>
                  <a:gsLst>
                    <a:gs pos="0">
                      <a:srgbClr val="C00000"/>
                    </a:gs>
                    <a:gs pos="43000">
                      <a:srgbClr val="A20000"/>
                    </a:gs>
                    <a:gs pos="100000">
                      <a:srgbClr val="860000"/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/>
            <a:r>
              <a:rPr lang="ru-RU" altLang="en-US" dirty="0">
                <a:effectLst/>
              </a:rPr>
              <a:t>"Лыжная Россия"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894" y="5364088"/>
            <a:ext cx="56166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+mn-lt"/>
              </a:rPr>
              <a:t>12 февраля 2017 г. на базе отдыха "Чудной двор" состоялся районный спортивный праздник "Лыжная Россия". С гордостью сообщаю , что занял в личном зачете первое место. Наши ребята заняли следующие места:</a:t>
            </a:r>
            <a:br>
              <a:rPr lang="ru-RU" dirty="0">
                <a:latin typeface="+mn-lt"/>
              </a:rPr>
            </a:br>
            <a:r>
              <a:rPr lang="ru-RU" dirty="0" err="1">
                <a:latin typeface="+mn-lt"/>
              </a:rPr>
              <a:t>Липатников</a:t>
            </a:r>
            <a:r>
              <a:rPr lang="ru-RU" dirty="0">
                <a:latin typeface="+mn-lt"/>
              </a:rPr>
              <a:t> Сергей группа СВ-11 - 2 место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Беляев Александр группа Э-21 - 3 место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Сачков Михаил группа ПО-11,- и, конечно, не обошлось без участия нашего большого друга и наставника, преподавателя  Емельянова Сергея Васильевича </a:t>
            </a:r>
          </a:p>
          <a:p>
            <a:pPr algn="r"/>
            <a:r>
              <a:rPr lang="ru-RU" dirty="0">
                <a:latin typeface="+mn-lt"/>
              </a:rPr>
              <a:t>Огурцов А.,СВ-11</a:t>
            </a:r>
          </a:p>
        </p:txBody>
      </p:sp>
    </p:spTree>
    <p:extLst>
      <p:ext uri="{BB962C8B-B14F-4D97-AF65-F5344CB8AC3E}">
        <p14:creationId xmlns:p14="http://schemas.microsoft.com/office/powerpoint/2010/main" val="293111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65337" y="107504"/>
            <a:ext cx="6172200" cy="1062567"/>
          </a:xfrm>
        </p:spPr>
        <p:txBody>
          <a:bodyPr/>
          <a:lstStyle/>
          <a:p>
            <a:pPr algn="ctr"/>
            <a:r>
              <a:rPr lang="ru-RU" altLang="en-US" dirty="0">
                <a:effectLst/>
              </a:rPr>
              <a:t>Онлайн олимпиада </a:t>
            </a:r>
          </a:p>
        </p:txBody>
      </p:sp>
      <p:pic>
        <p:nvPicPr>
          <p:cNvPr id="5" name="Рисунок 4" descr="http://selhoztehn-posh.edu.yar.ru/data/images/409_w300_h200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1403648"/>
            <a:ext cx="5268814" cy="34969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1136974" y="5220072"/>
            <a:ext cx="50405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+mn-lt"/>
              </a:rPr>
              <a:t>15 февраля 2017 г.  состоялась всероссийская онлайн-олимпиада по дисциплине "Информатика и ИКТ". Я, студент 1 курса группы О-11 Зиновьев Дмитрий, принял в ней участие и занял 2 место. Хочу отметить, что большинство вопросов были повышенной степени сложности. Очень благодарен преподавателю </a:t>
            </a:r>
            <a:r>
              <a:rPr lang="ru-RU" dirty="0" err="1">
                <a:latin typeface="+mn-lt"/>
              </a:rPr>
              <a:t>Чеботовой</a:t>
            </a:r>
            <a:r>
              <a:rPr lang="ru-RU" dirty="0">
                <a:latin typeface="+mn-lt"/>
              </a:rPr>
              <a:t> С.А. за помощь. Советую всем студентам принимать участие в такого рода мероприятиях.</a:t>
            </a:r>
          </a:p>
          <a:p>
            <a:endParaRPr lang="ru-RU" dirty="0" smtClean="0">
              <a:latin typeface="+mn-lt"/>
            </a:endParaRPr>
          </a:p>
          <a:p>
            <a:endParaRPr lang="ru-RU" dirty="0">
              <a:latin typeface="+mn-lt"/>
            </a:endParaRPr>
          </a:p>
          <a:p>
            <a:pPr algn="r"/>
            <a:r>
              <a:rPr lang="ru-RU" dirty="0" smtClean="0">
                <a:latin typeface="+mn-lt"/>
              </a:rPr>
              <a:t>Зиновьев </a:t>
            </a:r>
            <a:r>
              <a:rPr lang="ru-RU" dirty="0">
                <a:latin typeface="+mn-lt"/>
              </a:rPr>
              <a:t>Д., </a:t>
            </a:r>
            <a:r>
              <a:rPr lang="ru-RU" dirty="0" smtClean="0">
                <a:latin typeface="+mn-lt"/>
              </a:rPr>
              <a:t>О-11</a:t>
            </a:r>
            <a:endParaRPr lang="ru-RU" dirty="0">
              <a:latin typeface="+mn-lt"/>
            </a:endParaRPr>
          </a:p>
          <a:p>
            <a:r>
              <a:rPr lang="ru-RU" dirty="0"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60783" y="1187624"/>
            <a:ext cx="59046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65337" y="1"/>
            <a:ext cx="6172200" cy="827584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en-US" dirty="0">
                <a:effectLst/>
              </a:rPr>
              <a:t>Региональный </a:t>
            </a:r>
            <a:r>
              <a:rPr lang="ru-RU" altLang="en-US" dirty="0" smtClean="0">
                <a:effectLst/>
              </a:rPr>
              <a:t>чемпионат</a:t>
            </a:r>
            <a:br>
              <a:rPr lang="ru-RU" altLang="en-US" dirty="0" smtClean="0">
                <a:effectLst/>
              </a:rPr>
            </a:br>
            <a:r>
              <a:rPr lang="ru-RU" altLang="en-US" dirty="0" smtClean="0">
                <a:effectLst/>
              </a:rPr>
              <a:t> </a:t>
            </a:r>
            <a:r>
              <a:rPr lang="ru-RU" altLang="en-US" dirty="0">
                <a:effectLst/>
              </a:rPr>
              <a:t>WorldSkills Russia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2771" y="827584"/>
            <a:ext cx="6120680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+mn-lt"/>
              </a:rPr>
              <a:t>С 27 февраля по 3 марта пройдет III Региональный чемпионат «Молодые профессионалы» (</a:t>
            </a:r>
            <a:r>
              <a:rPr lang="ru-RU" dirty="0" err="1">
                <a:latin typeface="+mn-lt"/>
              </a:rPr>
              <a:t>WorldSkills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Russia</a:t>
            </a:r>
            <a:r>
              <a:rPr lang="ru-RU" dirty="0">
                <a:latin typeface="+mn-lt"/>
              </a:rPr>
              <a:t>) Ярославской области.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Организатор чемпионата- Департамент образования Ярославской области.</a:t>
            </a:r>
            <a:br>
              <a:rPr lang="ru-RU" dirty="0">
                <a:latin typeface="+mn-lt"/>
              </a:rPr>
            </a:br>
            <a:r>
              <a:rPr lang="ru-RU" dirty="0" err="1">
                <a:latin typeface="+mn-lt"/>
              </a:rPr>
              <a:t>Worldskills</a:t>
            </a:r>
            <a:r>
              <a:rPr lang="ru-RU" dirty="0">
                <a:latin typeface="+mn-lt"/>
              </a:rPr>
              <a:t> — международное некоммерческое движение, целью которого является повышение престижа рабочих профессий и развитие навыков мастерства. От традиционных ремесел до многопрофильных профессий в области промышленности и сфере услуг в 75 странах-участницах движения. </a:t>
            </a:r>
            <a:r>
              <a:rPr lang="ru-RU" dirty="0" err="1">
                <a:latin typeface="+mn-lt"/>
              </a:rPr>
              <a:t>WorldSkills</a:t>
            </a:r>
            <a:r>
              <a:rPr lang="ru-RU" dirty="0">
                <a:latin typeface="+mn-lt"/>
              </a:rPr>
              <a:t> оказывает прямое влияние на рост профессионального образования во всем мире.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Принимают участие как молодые квалифицированных рабочие, студенты университетов и колледжей в возрасте до 22 лет в качестве участников, так и известные профессионалы, специалисты, мастера производственного обучения и наставники – в качестве экспертов, оценивающих выполнение задания.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В чемпионате от колледжа участвуют: Парфенова Екатерина в компетенции "Дошкольное воспитание", Руслан Богомолов в компетенции "Водитель автотранспортного средства категории С", Никифоров Александр в компетенции "Водитель автотранспортного средства категории В", Кукушкин Алексей в компетенции "Сварочные технологии", </a:t>
            </a:r>
            <a:r>
              <a:rPr lang="ru-RU" dirty="0" err="1">
                <a:latin typeface="+mn-lt"/>
              </a:rPr>
              <a:t>Коковцев</a:t>
            </a:r>
            <a:r>
              <a:rPr lang="ru-RU" dirty="0">
                <a:latin typeface="+mn-lt"/>
              </a:rPr>
              <a:t> Алексей в компетенции "Обслуживание грузовой техники". Хочется пожелать успехов нашим ребятам в этом ответственном  мероприятии. </a:t>
            </a:r>
          </a:p>
          <a:p>
            <a:pPr algn="r"/>
            <a:r>
              <a:rPr lang="ru-RU" dirty="0">
                <a:latin typeface="+mn-lt"/>
              </a:rPr>
              <a:t>Викторович О.Н.</a:t>
            </a:r>
          </a:p>
        </p:txBody>
      </p:sp>
    </p:spTree>
    <p:extLst>
      <p:ext uri="{BB962C8B-B14F-4D97-AF65-F5344CB8AC3E}">
        <p14:creationId xmlns:p14="http://schemas.microsoft.com/office/powerpoint/2010/main" val="2063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user\Pictures\с днем защитника Отечества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02" y="323528"/>
            <a:ext cx="5940425" cy="45745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75802" y="5580112"/>
            <a:ext cx="579553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+mn-lt"/>
              </a:rPr>
              <a:t>Хочу поздравить от своего имени и от имени всех коллег женщин преподавателей мужчин и студентов парней с их праздником! Желаю им только здоровья, успехов, любви и понимания со стороны близких людей. Не болейте, растите физически и нравственно, и пусть все у вас будет  хорошо</a:t>
            </a:r>
            <a:r>
              <a:rPr lang="ru-RU" dirty="0" smtClean="0">
                <a:latin typeface="+mn-lt"/>
              </a:rPr>
              <a:t>!</a:t>
            </a:r>
          </a:p>
          <a:p>
            <a:endParaRPr lang="ru-RU" dirty="0">
              <a:latin typeface="+mn-lt"/>
            </a:endParaRPr>
          </a:p>
          <a:p>
            <a:endParaRPr lang="ru-RU" dirty="0">
              <a:latin typeface="+mn-lt"/>
            </a:endParaRPr>
          </a:p>
          <a:p>
            <a:pPr algn="r"/>
            <a:r>
              <a:rPr lang="ru-RU" dirty="0">
                <a:latin typeface="+mn-lt"/>
              </a:rPr>
              <a:t>Туркина И.Ю.</a:t>
            </a:r>
          </a:p>
        </p:txBody>
      </p:sp>
    </p:spTree>
    <p:extLst>
      <p:ext uri="{BB962C8B-B14F-4D97-AF65-F5344CB8AC3E}">
        <p14:creationId xmlns:p14="http://schemas.microsoft.com/office/powerpoint/2010/main" val="402866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640" y="395536"/>
            <a:ext cx="6172200" cy="1062567"/>
          </a:xfrm>
        </p:spPr>
        <p:txBody>
          <a:bodyPr>
            <a:normAutofit/>
          </a:bodyPr>
          <a:lstStyle/>
          <a:p>
            <a:pPr algn="ctr"/>
            <a:r>
              <a:rPr lang="ru-RU" altLang="en-US" dirty="0">
                <a:effectLst/>
              </a:rPr>
              <a:t>Самые кассовые книги: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92696" y="1835696"/>
            <a:ext cx="5472608" cy="5554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ru-RU" dirty="0" err="1">
                <a:latin typeface="+mn-lt"/>
              </a:rPr>
              <a:t>Джодо</a:t>
            </a:r>
            <a:r>
              <a:rPr lang="ru-RU" dirty="0">
                <a:latin typeface="+mn-lt"/>
              </a:rPr>
              <a:t> </a:t>
            </a:r>
            <a:r>
              <a:rPr lang="ru-RU" dirty="0" err="1">
                <a:latin typeface="+mn-lt"/>
              </a:rPr>
              <a:t>Мойес</a:t>
            </a:r>
            <a:r>
              <a:rPr lang="ru-RU" dirty="0">
                <a:latin typeface="+mn-lt"/>
              </a:rPr>
              <a:t> «До встречи с </a:t>
            </a:r>
            <a:r>
              <a:rPr lang="ru-RU" dirty="0" smtClean="0">
                <a:latin typeface="+mn-lt"/>
              </a:rPr>
              <a:t>тобой»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Дмитрий </a:t>
            </a:r>
            <a:r>
              <a:rPr lang="ru-RU" dirty="0" err="1">
                <a:latin typeface="+mn-lt"/>
              </a:rPr>
              <a:t>Глуховский</a:t>
            </a:r>
            <a:r>
              <a:rPr lang="ru-RU" dirty="0">
                <a:latin typeface="+mn-lt"/>
              </a:rPr>
              <a:t> «Метро </a:t>
            </a:r>
            <a:r>
              <a:rPr lang="ru-RU" dirty="0" smtClean="0">
                <a:latin typeface="+mn-lt"/>
              </a:rPr>
              <a:t>2035»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Пола </a:t>
            </a:r>
            <a:r>
              <a:rPr lang="ru-RU" dirty="0" err="1">
                <a:latin typeface="+mn-lt"/>
              </a:rPr>
              <a:t>Хокинс</a:t>
            </a:r>
            <a:r>
              <a:rPr lang="ru-RU" dirty="0">
                <a:latin typeface="+mn-lt"/>
              </a:rPr>
              <a:t> «Девушка в </a:t>
            </a:r>
            <a:r>
              <a:rPr lang="ru-RU" dirty="0" smtClean="0">
                <a:latin typeface="+mn-lt"/>
              </a:rPr>
              <a:t>поезде»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Донна </a:t>
            </a:r>
            <a:r>
              <a:rPr lang="ru-RU" dirty="0" err="1">
                <a:latin typeface="+mn-lt"/>
              </a:rPr>
              <a:t>Тарт</a:t>
            </a:r>
            <a:r>
              <a:rPr lang="ru-RU" dirty="0">
                <a:latin typeface="+mn-lt"/>
              </a:rPr>
              <a:t> «</a:t>
            </a:r>
            <a:r>
              <a:rPr lang="ru-RU" dirty="0" smtClean="0">
                <a:latin typeface="+mn-lt"/>
              </a:rPr>
              <a:t>Щегол»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Александра </a:t>
            </a:r>
            <a:r>
              <a:rPr lang="ru-RU" dirty="0">
                <a:latin typeface="+mn-lt"/>
              </a:rPr>
              <a:t>Маринина «Казнь без злого </a:t>
            </a:r>
            <a:r>
              <a:rPr lang="ru-RU" dirty="0" smtClean="0">
                <a:latin typeface="+mn-lt"/>
              </a:rPr>
              <a:t>умысла»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Михаил </a:t>
            </a:r>
            <a:r>
              <a:rPr lang="ru-RU" dirty="0" err="1">
                <a:latin typeface="+mn-lt"/>
              </a:rPr>
              <a:t>Булгакова«Мастер</a:t>
            </a:r>
            <a:r>
              <a:rPr lang="ru-RU" dirty="0">
                <a:latin typeface="+mn-lt"/>
              </a:rPr>
              <a:t> и </a:t>
            </a:r>
            <a:r>
              <a:rPr lang="ru-RU" dirty="0" smtClean="0">
                <a:latin typeface="+mn-lt"/>
              </a:rPr>
              <a:t>Маргарита»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Борис </a:t>
            </a:r>
            <a:r>
              <a:rPr lang="ru-RU" dirty="0">
                <a:latin typeface="+mn-lt"/>
              </a:rPr>
              <a:t>Акунин «Планета </a:t>
            </a:r>
            <a:r>
              <a:rPr lang="ru-RU" dirty="0" smtClean="0">
                <a:latin typeface="+mn-lt"/>
              </a:rPr>
              <a:t>Вода»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Пауло </a:t>
            </a:r>
            <a:r>
              <a:rPr lang="ru-RU" dirty="0">
                <a:latin typeface="+mn-lt"/>
              </a:rPr>
              <a:t>Коэльо «</a:t>
            </a:r>
            <a:r>
              <a:rPr lang="ru-RU" dirty="0" smtClean="0">
                <a:latin typeface="+mn-lt"/>
              </a:rPr>
              <a:t>Алхимик»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Дэн </a:t>
            </a:r>
            <a:r>
              <a:rPr lang="ru-RU" dirty="0">
                <a:latin typeface="+mn-lt"/>
              </a:rPr>
              <a:t>Браун «Код да </a:t>
            </a:r>
            <a:r>
              <a:rPr lang="ru-RU" dirty="0" smtClean="0">
                <a:latin typeface="+mn-lt"/>
              </a:rPr>
              <a:t>Винчи»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Джордж </a:t>
            </a:r>
            <a:r>
              <a:rPr lang="ru-RU" dirty="0">
                <a:latin typeface="+mn-lt"/>
              </a:rPr>
              <a:t>Оруэлл «1984»</a:t>
            </a:r>
          </a:p>
        </p:txBody>
      </p:sp>
    </p:spTree>
    <p:extLst>
      <p:ext uri="{BB962C8B-B14F-4D97-AF65-F5344CB8AC3E}">
        <p14:creationId xmlns:p14="http://schemas.microsoft.com/office/powerpoint/2010/main" val="187100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92696" y="467544"/>
            <a:ext cx="6165304" cy="867645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dirty="0" smtClean="0"/>
              <a:t>Главный редактор: Туркина Ирина Юрьевна</a:t>
            </a:r>
            <a:br>
              <a:rPr lang="ru-RU" sz="1800" dirty="0" smtClean="0"/>
            </a:br>
            <a:r>
              <a:rPr lang="ru-RU" sz="1800" dirty="0" smtClean="0"/>
              <a:t>Дизайнер – верстальщик : Гаркалов Андрей Анатольевич 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Тираж 200  экземпляров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Издательство - </a:t>
            </a:r>
            <a:r>
              <a:rPr lang="ru-RU" altLang="en-US" sz="1600" dirty="0">
                <a:effectLst/>
              </a:rPr>
              <a:t>Пошехонский аграрно-политехнический колледж</a:t>
            </a:r>
            <a:r>
              <a:rPr lang="ru-RU" sz="1800" dirty="0" smtClean="0"/>
              <a:t> ©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152850 Ярославская область,</a:t>
            </a:r>
            <a:br>
              <a:rPr lang="ru-RU" sz="1800" dirty="0" smtClean="0"/>
            </a:br>
            <a:r>
              <a:rPr lang="ru-RU" sz="1800" dirty="0" smtClean="0"/>
              <a:t>г. Пошехонье, ул. Советская, д.25</a:t>
            </a:r>
            <a:br>
              <a:rPr lang="ru-RU" sz="1800" dirty="0" smtClean="0"/>
            </a:br>
            <a:r>
              <a:rPr lang="ru-RU" sz="1800" dirty="0" smtClean="0"/>
              <a:t>тел. (факс) (8-48546 ) 2-12-07</a:t>
            </a:r>
            <a:br>
              <a:rPr lang="ru-RU" sz="1800" dirty="0" smtClean="0"/>
            </a:br>
            <a:r>
              <a:rPr lang="en-US" sz="1800" dirty="0" smtClean="0"/>
              <a:t>e-mail</a:t>
            </a:r>
            <a:r>
              <a:rPr lang="ru-RU" sz="1800" dirty="0" smtClean="0"/>
              <a:t>: </a:t>
            </a:r>
            <a:r>
              <a:rPr lang="en-US" sz="1800" dirty="0" smtClean="0">
                <a:hlinkClick r:id="rId3"/>
              </a:rPr>
              <a:t>pshk_dir@mail.ru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dirty="0" smtClean="0"/>
              <a:t>сайт: </a:t>
            </a:r>
            <a:r>
              <a:rPr lang="en-US" sz="1800" dirty="0">
                <a:hlinkClick r:id="rId4"/>
              </a:rPr>
              <a:t>http://</a:t>
            </a:r>
            <a:r>
              <a:rPr lang="en-US" sz="1800" dirty="0" smtClean="0">
                <a:hlinkClick r:id="rId4"/>
              </a:rPr>
              <a:t>selhoztehn-posh.edu.yar.ru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группа в ВК: </a:t>
            </a:r>
            <a:r>
              <a:rPr lang="en-US" sz="1800" dirty="0" smtClean="0">
                <a:hlinkClick r:id="rId5"/>
              </a:rPr>
              <a:t>https</a:t>
            </a:r>
            <a:r>
              <a:rPr lang="en-US" sz="1800" dirty="0">
                <a:hlinkClick r:id="rId5"/>
              </a:rPr>
              <a:t>://</a:t>
            </a:r>
            <a:r>
              <a:rPr lang="en-US" sz="1800" dirty="0" smtClean="0">
                <a:hlinkClick r:id="rId5"/>
              </a:rPr>
              <a:t>vk.com/public55880230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altLang="en-US" sz="1800" dirty="0" smtClean="0">
                <a:effectLst/>
              </a:rPr>
              <a:t>Газета </a:t>
            </a:r>
            <a:r>
              <a:rPr lang="ru-RU" altLang="en-US" sz="1800" dirty="0">
                <a:effectLst/>
              </a:rPr>
              <a:t>очень надеется на плодотворное сотрудничество с каждым из вас и ждет интересных сообщений, стихотворений, прозаических произведений, фотографий, рисунков- всего того, что было бы интересно нам всем.</a:t>
            </a:r>
            <a:br>
              <a:rPr lang="ru-RU" altLang="en-US" sz="1800" dirty="0">
                <a:effectLst/>
              </a:rPr>
            </a:b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</TotalTime>
  <Words>297</Words>
  <Application>Microsoft Office PowerPoint</Application>
  <PresentationFormat>Экран (4:3)</PresentationFormat>
  <Paragraphs>54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1</vt:lpstr>
      <vt:lpstr>  Информационное издание    ПОЗИТИВ</vt:lpstr>
      <vt:lpstr>Соревнования по  настольному теннису </vt:lpstr>
      <vt:lpstr>Онлайн олимпиада </vt:lpstr>
      <vt:lpstr>Региональный чемпионат  WorldSkills Russia </vt:lpstr>
      <vt:lpstr>Презентация PowerPoint</vt:lpstr>
      <vt:lpstr>Самые кассовые книги:</vt:lpstr>
      <vt:lpstr>Главный редактор: Туркина Ирина Юрьевна Дизайнер – верстальщик : Гаркалов Андрей Анатольевич   Тираж 200  экземпляров  Издательство - Пошехонский аграрно-политехнический колледж ©     152850 Ярославская область, г. Пошехонье, ул. Советская, д.25 тел. (факс) (8-48546 ) 2-12-07 e-mail: pshk_dir@mail.ru сайт: http://selhoztehn-posh.edu.yar.ru группа в ВК: https://vk.com/public55880230                Газета очень надеется на плодотворное сотрудничество с каждым из вас и ждет интересных сообщений, стихотворений, прозаических произведений, фотографий, рисунков- всего того, что было бы интересно нам всем.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Entertainment          in Mathematics</dc:title>
  <dc:subject>Education PowerPoint Template</dc:subject>
  <dc:creator>Admin</dc:creator>
  <cp:keywords>Education PowerPoint Template</cp:keywords>
  <dc:description>Copyright © Wondershare Software Co., Ltd. All Rights Reserved.</dc:description>
  <cp:lastModifiedBy>User4</cp:lastModifiedBy>
  <cp:revision>81</cp:revision>
  <dcterms:created xsi:type="dcterms:W3CDTF">2010-02-18T18:31:57Z</dcterms:created>
  <dcterms:modified xsi:type="dcterms:W3CDTF">2017-04-10T08:16:59Z</dcterms:modified>
  <cp:category>Education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64440492-4C8B-11D1-8B70-080036B11A03}" pid="4">
    <vt:lpwstr>Wondershare Software</vt:lpwstr>
  </property>
</Properties>
</file>