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9"/>
  </p:notesMasterIdLst>
  <p:sldIdLst>
    <p:sldId id="256" r:id="rId2"/>
    <p:sldId id="261" r:id="rId3"/>
    <p:sldId id="279" r:id="rId4"/>
    <p:sldId id="283" r:id="rId5"/>
    <p:sldId id="284" r:id="rId6"/>
    <p:sldId id="285" r:id="rId7"/>
    <p:sldId id="286" r:id="rId8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718" y="40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5A9D1C-C480-4640-859C-2D97F4A18C6F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9559F-378E-4796-BE59-9E66635B4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939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19559F-378E-4796-BE59-9E66635B407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7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BE0D-37DC-46BD-8D9C-70E3A25FD08E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59CBE5-4B9C-4A0E-92D7-5F954B604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8B8EF-F9A4-4F1C-AC0E-65989D75C9A3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FD1DF-E7AD-4F15-88DB-5ED4426DF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7DA2-27E7-4EE6-BC9C-46EE624F0986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D6137-DA8D-461B-BEF8-7E830462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2173-60B6-4771-A831-CC61DAD2198A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222D-803A-4225-A74E-B34A2E5F1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3A0A8-1C0F-49AF-812D-F70BDDA3758D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EF92-2C4D-49ED-8338-2933AB3EF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1C78-6550-4845-9D47-7F069474C725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0AEC-229C-47B6-8CE9-44E4BB100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7FDA-DD9D-43D5-83C9-6ED7BCC7F0B7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7660-96AF-40B6-A71A-3DBA629C5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69F0-5A7E-4FEC-A874-1C2C5D32E1F1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DDA2-7874-4956-9DE8-AEAC42733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902F5-64F8-48C3-AC21-2C8E6C41C6B2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4111-9957-4FBE-B25E-9E76ED03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570C1-F92E-4D0C-ADD7-C5CD16752174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11F4-CDEA-4CCB-A3E3-72DADF334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9531-23E1-48F9-84E3-B7D5A01D0F85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5086-F96E-4A14-8597-A261A26E6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8000" t="35000" r="-5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DD0968-27DD-4356-B3EE-B13907C42EE9}" type="datetimeFigureOut">
              <a:rPr lang="ru-RU"/>
              <a:pPr>
                <a:defRPr/>
              </a:pPr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F90A9E-99CD-4280-B28E-5BB99395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9" r:id="rId2"/>
    <p:sldLayoutId id="2147483897" r:id="rId3"/>
    <p:sldLayoutId id="2147483890" r:id="rId4"/>
    <p:sldLayoutId id="2147483891" r:id="rId5"/>
    <p:sldLayoutId id="2147483892" r:id="rId6"/>
    <p:sldLayoutId id="2147483893" r:id="rId7"/>
    <p:sldLayoutId id="2147483898" r:id="rId8"/>
    <p:sldLayoutId id="2147483899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6C0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1B587C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6550"/>
            <a:ext cx="6858000" cy="1469266"/>
          </a:xfrm>
          <a:solidFill>
            <a:srgbClr val="00B0F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sz="4800" b="1" dirty="0" smtClean="0">
                <a:ln>
                  <a:solidFill>
                    <a:schemeClr val="tx1"/>
                  </a:solidFill>
                </a:ln>
              </a:rPr>
              <a:t>PRO COLLEGE</a:t>
            </a:r>
            <a:r>
              <a:rPr lang="ru-RU" sz="4800" b="1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4800" b="1" dirty="0" smtClean="0">
                <a:ln>
                  <a:solidFill>
                    <a:schemeClr val="tx1"/>
                  </a:solidFill>
                </a:ln>
              </a:rPr>
            </a:br>
            <a:r>
              <a:rPr sz="4800" dirty="0" smtClean="0"/>
              <a:t/>
            </a:r>
            <a:br>
              <a:rPr sz="4800" dirty="0" smtClean="0"/>
            </a:b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-10379" y="2915816"/>
            <a:ext cx="6878758" cy="129266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ЛУЧШАЯ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СТУДЕНЧЕСКАЯ ГАЗЕТА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6858000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ЗАЩИТНИКИ ОТЕЧЕСТВА</a:t>
            </a:r>
            <a:endParaRPr lang="ru-RU" sz="44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416" y="4930299"/>
            <a:ext cx="24928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ВЫПУСК №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16</a:t>
            </a:r>
            <a:endParaRPr lang="ru-RU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от 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.02.2022 </a:t>
            </a:r>
            <a:r>
              <a:rPr lang="ru-RU" b="1" spc="50" dirty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г</a:t>
            </a:r>
            <a:r>
              <a:rPr lang="ru-RU" b="1" spc="50" dirty="0" smtClean="0">
                <a:ln w="1143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.</a:t>
            </a:r>
            <a:endParaRPr lang="ru-RU" b="1" spc="50" dirty="0">
              <a:ln w="1143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7"/>
          <p:cNvSpPr>
            <a:spLocks noChangeArrowheads="1"/>
          </p:cNvSpPr>
          <p:nvPr/>
        </p:nvSpPr>
        <p:spPr bwMode="auto">
          <a:xfrm>
            <a:off x="2221724" y="1249284"/>
            <a:ext cx="23416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служба началась в армии и продолжается по сей день в органах внутренних дел. Сергей Александрович провел для ребят мастер-класс по сборке/разборке автомата, пистолета, а также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позволил примерить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себе экипировку: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8"/>
          <p:cNvSpPr>
            <a:spLocks noChangeArrowheads="1"/>
          </p:cNvSpPr>
          <p:nvPr/>
        </p:nvSpPr>
        <p:spPr bwMode="auto">
          <a:xfrm>
            <a:off x="2348880" y="4499992"/>
            <a:ext cx="2304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4493564" y="2771800"/>
            <a:ext cx="23404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бронежилет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шлем. Ребята с большим интересом слушали выступающего и задавали вопросы о его работе.</a:t>
            </a: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hangingPunct="0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0" y="5780"/>
            <a:ext cx="6858000" cy="96582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PRO COLLEGE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УРОКИ МУЖЕСТВА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01" y="1247314"/>
            <a:ext cx="2273783" cy="77867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21 февраля в районной библиотеке прошли уроки мужества для студентов Пошехонского аграрно-политехнического колледжа. Сотрудники библиотеки организовали встречу с заместителем начальника отдела полиции "Пошехонский" Сергеем Александровичем Фомичевым. Он рассказал о своем пути служения Отечеству.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9" t="-363" r="810" b="363"/>
          <a:stretch/>
        </p:blipFill>
        <p:spPr bwMode="auto">
          <a:xfrm>
            <a:off x="4563390" y="1201025"/>
            <a:ext cx="2294610" cy="1720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96" y="4860032"/>
            <a:ext cx="4367925" cy="424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13766" y="32586"/>
            <a:ext cx="6844234" cy="1227046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PRO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COLLEGE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ОБЛАСТНАЯ ОЛИМПИАДА ПО ФИЛОСОФИИ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66" y="1259632"/>
            <a:ext cx="2479130" cy="78483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февраля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дистанционном формате прошла областная олимпиада по дисциплине "Философия" среди студентов профессиональных образовательных организаций Ярославской области. Организатором олимпиады выступил Пошехонский аграрно-политехнический колледж. Задания были разработаны преподавателями Ириной Юрьевной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Туркиной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(ГПОУ ЯО ПАПК)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Дарьей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Витальевной 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Разживиной (РГАТУ им. П.А. Соловьева). В олимпиаде приняли участие 11 колледжей,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2896" y="1259632"/>
            <a:ext cx="4365104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заняла студентка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Угличского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аграрно-политехнического колледжа - Ольга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Курдилева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студентка Ярославского градостроительного колледжа - Виктория Столбова, 3 место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разделили сразу 3 участника: Наталия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Чернышова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(Ярославский градостроительный колледж), Анастасия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Овчинникова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(Ярославский торгово-экономический колледж), Кристина Чеботарь (Ярославский колледж гостиничного и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стрительного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сервиса).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Поздравляем победителей и выражаем благодарность всем участникам и организациям, принявшим участие в олимпиаде!</a:t>
            </a:r>
          </a:p>
          <a:p>
            <a:pPr lvl="0" algn="just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r="14844"/>
          <a:stretch/>
        </p:blipFill>
        <p:spPr bwMode="auto">
          <a:xfrm>
            <a:off x="2026570" y="4782616"/>
            <a:ext cx="5002830" cy="4361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ерфолента 3"/>
          <p:cNvSpPr/>
          <p:nvPr/>
        </p:nvSpPr>
        <p:spPr>
          <a:xfrm>
            <a:off x="0" y="32586"/>
            <a:ext cx="6878538" cy="1138170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СЕМЕЙНОЕ ВОСПИТАНИЕ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31" y="1239658"/>
            <a:ext cx="2348880" cy="77867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Важная и на первый взгляд простая тема о сходствах и различиях мужчин и женщин была разобрана сегодня на классном часе. Гостем колледжа стал специалист по работе с молодежью молодежного центра "Максимум" г. Рыбинск - Олег Усачев. Участниками лекции стали студенты 1х и 2х курсов.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и как влияет на выбор мужчин,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какими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7225" y="1513503"/>
            <a:ext cx="2270775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Ребята активно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включились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обсуждение каждого вопроса и поблагодарили нашего гостя за время, проведенное с пользой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5010" y="1513503"/>
            <a:ext cx="2230121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многозадачными бывают женщины, когда наступает период взросления и готовность создать семью, это лишь малая часть того, что успели обсудить на этом мероприятии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-9176" y="74905"/>
            <a:ext cx="6857998" cy="1259632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PRO COLLEGE: </a:t>
            </a:r>
            <a:endParaRPr lang="ru-RU" sz="2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МЫ ПОМНИМ!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176" y="1386934"/>
            <a:ext cx="2718096" cy="77867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февраля студенты колледжа были приглашены на районную акцию «Мы помним!», посвященную Дню памяти о россиянах, отдавших служебный долг за пределами Отечества. Мероприятие было организовано в Аллее Героев сотрудниками Центра сохранения и развития культуры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память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героях-пошехонцах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(участниках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военных конфликтов в Афганистане и Чечне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прозвучала минута молчания.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участники акции возложили цветы к памятному монументу.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6340" y="1408060"/>
            <a:ext cx="22897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0388" y="1408060"/>
            <a:ext cx="220572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5057" r="17162" b="15444"/>
          <a:stretch/>
        </p:blipFill>
        <p:spPr bwMode="auto">
          <a:xfrm>
            <a:off x="2708920" y="1425166"/>
            <a:ext cx="3995885" cy="2827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2314" y="1480925"/>
            <a:ext cx="2295895" cy="75713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февраля завершился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VIII региональный чемпионат «Молодые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профессионалы». За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звание лучших в своем деле боролись более 500 участников: студенты колледжей и техникумов, учащиеся школ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Ярославской </a:t>
            </a:r>
            <a:r>
              <a:rPr lang="ru-RU" sz="1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конкурсной площадке «Компетенция - Ландшафтный дизайн» соревновались команды ГПОУ ЯО Рыбинский лесотехнический колледж, ГПОУ ЯО Великосельский аграрный колледж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ГПОУ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ЯО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Пошехонский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32480" y="3696916"/>
            <a:ext cx="2378987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аграрно-политехнический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колледж. За два конкурсных дня увлеченные и целеустремленные ребята создали малый сад в строгом соответствии с чертежами, включающий водоем с фонтаном, подпорную стенку, три вида мощения,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деревянные зеленые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конструкции 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насаждения.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ребята заняли 2 место.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1467" y="3696916"/>
            <a:ext cx="2244796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поздравляем студентов Дмитрия Мельникова, Александра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Котелина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их наставников - преподавателей колледжа Галину Павловну Кукушкину и Любовь Юрьевну Козлову с призовым местом 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желаем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 дальнейших успехов и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свершений!</a:t>
            </a:r>
          </a:p>
          <a:p>
            <a:pPr lvl="0" algn="just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4" y="0"/>
            <a:ext cx="6868577" cy="148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176896"/>
            <a:ext cx="68948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 COLLEGE: </a:t>
            </a: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VIII Региональный чемпионат 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"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Молодые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профессионалы"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WorldSkills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Russia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" b="14550"/>
          <a:stretch/>
        </p:blipFill>
        <p:spPr bwMode="auto">
          <a:xfrm>
            <a:off x="2344189" y="1498192"/>
            <a:ext cx="4512074" cy="219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3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32586"/>
            <a:ext cx="6858000" cy="1371062"/>
          </a:xfrm>
          <a:prstGeom prst="flowChartPunchedTape">
            <a:avLst/>
          </a:prstGeom>
          <a:solidFill>
            <a:schemeClr val="bg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PRO COLLEGE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Профориентационная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мультимедийная игра –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</a:rPr>
              <a:t>викторина"Путь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к профессии"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6072" y="1487203"/>
            <a:ext cx="2807000" cy="75405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16 февраля на базе общежития Пошехонского аграрно-политехнического колледжа состоялась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мультимедийная игра –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викторина "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Путь к профессии", которая состояла из 5 секторов вопросов: "Современные профессии", "Фильм", "Ситуации", "Кот в мешке", "Да/Нет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Самым интересным и сложным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ребят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оказался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сектор "Современные профессии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56991" y="3779912"/>
            <a:ext cx="4077072" cy="53860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ru-RU" sz="2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результате его выбора, участники узнали чем занимается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копирайтер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кто такой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мерчендайзер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как называется профессия по плетению американских косичек.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Несмотря на вечернее время, игра прошла весело, интересно и познавательно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814" y="1487203"/>
            <a:ext cx="4039186" cy="2764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11199</TotalTime>
  <Words>649</Words>
  <Application>Microsoft Office PowerPoint</Application>
  <PresentationFormat>Экран (4:3)</PresentationFormat>
  <Paragraphs>59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  PRO COLLEGE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COLLEGE</dc:title>
  <dc:creator>h</dc:creator>
  <cp:lastModifiedBy>h</cp:lastModifiedBy>
  <cp:revision>504</cp:revision>
  <dcterms:modified xsi:type="dcterms:W3CDTF">2022-03-11T13:09:13Z</dcterms:modified>
</cp:coreProperties>
</file>