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61" r:id="rId3"/>
    <p:sldId id="279" r:id="rId4"/>
    <p:sldId id="283" r:id="rId5"/>
    <p:sldId id="284" r:id="rId6"/>
    <p:sldId id="285" r:id="rId7"/>
    <p:sldId id="286" r:id="rId8"/>
    <p:sldId id="287" r:id="rId9"/>
    <p:sldId id="269" r:id="rId10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555" y="8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BE0D-37DC-46BD-8D9C-70E3A25FD08E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9CBE5-4B9C-4A0E-92D7-5F954B60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B8EF-F9A4-4F1C-AC0E-65989D75C9A3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D1DF-E7AD-4F15-88DB-5ED4426D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7DA2-27E7-4EE6-BC9C-46EE624F0986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137-DA8D-461B-BEF8-7E830462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2173-60B6-4771-A831-CC61DAD2198A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222D-803A-4225-A74E-B34A2E5F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A0A8-1C0F-49AF-812D-F70BDDA3758D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EF92-2C4D-49ED-8338-2933AB3E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1C78-6550-4845-9D47-7F069474C725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0AEC-229C-47B6-8CE9-44E4BB100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7FDA-DD9D-43D5-83C9-6ED7BCC7F0B7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7660-96AF-40B6-A71A-3DBA629C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69F0-5A7E-4FEC-A874-1C2C5D32E1F1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DDA2-7874-4956-9DE8-AEAC42733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02F5-64F8-48C3-AC21-2C8E6C41C6B2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4111-9957-4FBE-B25E-9E76ED03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70C1-F92E-4D0C-ADD7-C5CD16752174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11F4-CDEA-4CCB-A3E3-72DADF33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9531-23E1-48F9-84E3-B7D5A01D0F85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5086-F96E-4A14-8597-A261A26E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F90A9E-99CD-4280-B28E-5BB99395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0" r:id="rId4"/>
    <p:sldLayoutId id="2147483891" r:id="rId5"/>
    <p:sldLayoutId id="2147483892" r:id="rId6"/>
    <p:sldLayoutId id="2147483893" r:id="rId7"/>
    <p:sldLayoutId id="2147483898" r:id="rId8"/>
    <p:sldLayoutId id="2147483899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11760"/>
            <a:ext cx="6858000" cy="1080120"/>
          </a:xfr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sz="4800" b="1" dirty="0" smtClean="0"/>
              <a:t>PRO COLLEGE</a:t>
            </a:r>
            <a:r>
              <a:rPr sz="4800" dirty="0" smtClean="0"/>
              <a:t/>
            </a:r>
            <a:br>
              <a:rPr sz="4800" dirty="0" smtClean="0"/>
            </a:b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365104" y="1842590"/>
            <a:ext cx="2492896" cy="646331"/>
          </a:xfrm>
          <a:prstGeom prst="rect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ВЫПУСК №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13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28.11.2021 </a:t>
            </a: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3491880"/>
            <a:ext cx="6878758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ЛУЧШАЯ СТУДЕНЧЕСКАЯ ГАЗЕТА</a:t>
            </a:r>
            <a:endParaRPr lang="ru-RU" sz="2200" b="1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052" y="4270901"/>
            <a:ext cx="59046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ПРОФЕССИЯ. ПРИЗВАНИЕ. БУДУЩЕЕ.</a:t>
            </a:r>
            <a:endParaRPr lang="ru-RU" sz="3200" b="1" spc="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5508104"/>
            <a:ext cx="4032447" cy="3024336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2258167" y="3059832"/>
            <a:ext cx="234166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Главы. Форматом мероприятия стал диалог на равных. Каждый студент задал тот вопрос, который его особенно интересовал: трудоустройство в Пошехонском МР, перспективные и востребованные профессии,   возможности профессионального и карьерного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мнение Главы о будущем Пошехонья и многие другие. Николай Николаевич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откровенно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поделился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592366" y="3059832"/>
            <a:ext cx="22322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ребятами своим опытом, рассказал о приоритетах в работе Главы, высказал желание провести еще не одну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встречу.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подобном мероприятии приняла участие специалист Центра занятости населения Марина Александровна Кучеренко, которая рассказала студентам о рынке труда,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 также дала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советы будущим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соискателям.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Студенты тепло поблагодарили обоих гостей.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0" y="5780"/>
            <a:ext cx="6858000" cy="1001886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ДИАЛОГ НА РАВНЫХ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9879" y="3059832"/>
            <a:ext cx="22737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24 ноября в рамках учебного занятия по дисциплине "Эффективное поведение на рынке труда" (преподаватель Ольга Николаевна Викторович) состоялась встреча с Главой Пошехонского муниципального района Николаем Николаевичем Беловым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Студенты  2 курса специальности "Экономика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бухгалтерский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учет" заранее подготовили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438">
            <a:off x="3726770" y="798275"/>
            <a:ext cx="2981940" cy="2150000"/>
          </a:xfrm>
          <a:prstGeom prst="wedgeEllipseCallout">
            <a:avLst/>
          </a:prstGeom>
          <a:noFill/>
          <a:ln>
            <a:noFill/>
          </a:ln>
          <a:effectLst>
            <a:glow rad="228600">
              <a:schemeClr val="bg2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3766" y="32586"/>
            <a:ext cx="6844234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Диктанты ноября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66" y="3105971"/>
            <a:ext cx="23625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месяце студенты Пошехонского аграрно-политехнического колледжа приняли участие в 5 Всероссийских диктантах: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Второй Всероссийский диктант по энергосбережению в сфере жилищно-коммунального хозяйства «Е-ДИКТАНТ»;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Большой этнографический диктант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1757" y="3347864"/>
            <a:ext cx="2354045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Географический диктант;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Экологический диктант;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Социологический диктант.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Лучшие результаты показали студенты: Ольга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Долинина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Задумина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Елена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Мешкова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Варвара Судакова, Анастасия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Поздравляем ребят с успешным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выполнением заданий!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Экологического диктанта будут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известны 10 декабря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272" y="3371512"/>
            <a:ext cx="22057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Пушкинская карта</a:t>
            </a:r>
          </a:p>
          <a:p>
            <a:pPr algn="just"/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 Владимир Путин, предложил использовать средства Пушкинской карты для покупки билетов на фильмы отечественного производства.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"Пушкинская карта" смогут покупать по ней билеты на сеансы отечественного кино и документальных фильмов Российского производства с февраля 2022 года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Веди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культурно уже сейчас! </a:t>
            </a:r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Веди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в кино 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982916"/>
            <a:ext cx="3097925" cy="23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712117" cy="113817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Конкурсные испытания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06142"/>
            <a:ext cx="23488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Студенты Пошехонского аграрно-политехнического колледжа приняли участие в областных конкурсах, организованных Ярославским педагогическим колледжем.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Студентка 2 курса специальности "Ихтиология и рыбоводство" Судакова Варвара стала участником областного фестиваля "Мой выбор"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номинации "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Авторское произведение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"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9303" y="3106142"/>
            <a:ext cx="22092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приняли участие в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Модном фестивале". Девочки продемонстрировали вязаные изделия ручной работы (костюмы и платья), и провели показ коллекции "Летнее настроение".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конкурсов станут известны 14 декабря 2021 года. Пожелаем победы нашим конкурсантам !!!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Корреспондент: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Судакова</a:t>
            </a:r>
          </a:p>
          <a:p>
            <a:pPr algn="just"/>
            <a:endParaRPr lang="ru-RU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8880" y="3106141"/>
            <a:ext cx="2277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стихотворением "Посвящение колледжу", руководитель Винниченко Екатерина Павловна.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Студенты 2 курса специальности "Дошкольное образование": Воробьёва Мария,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Коногорова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Виктория, Комягина Екатерина,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Мершикова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Виктория, под руководством воспитателя общежития Бирюковой Марины Валентиновны,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7" y="1043608"/>
            <a:ext cx="3054947" cy="203583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" y="32586"/>
            <a:ext cx="6857998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День правовой помощи детям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3203848"/>
            <a:ext cx="23625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Пошехонском аграрно-политехническом колледже состоялся «День правовой помощи детям».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Ответственный секретарь КДН и ЗП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Ермолаева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Татьяна Павловна и инспектор отдела полиции «Пошехонский» Касаткина Ольга Игоревна рассказали студентам об их правах, которые закреплены на законодательном уровне. Напомнили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обязанностях - о правилах поведения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573" y="2627784"/>
            <a:ext cx="22897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учебном заведении, о недопущении пропусков учебных занятий, об ответственности несовершеннолетних за совершение правонарушений в общественных местах.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Волкова Светлана Вениаминовна, руководитель клиентской службы в Пошехонском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МР отделения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ПФ в ЯО рассказала о правах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социальное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определенных категорий, которые могут претендовать на получение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272" y="2627784"/>
            <a:ext cx="2205728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пенсионных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выплат, о предоставлении необходимых справок на получение выплат.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Наталья Александровна Белякова, ответила на вопросы ребят о социальном обеспечении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 Винниченко Екатерина Павловна напомнила учащимся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правилах безопасного поведения в сети Интернет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66" y="982916"/>
            <a:ext cx="2703498" cy="1517098"/>
          </a:xfrm>
          <a:prstGeom prst="flowChartProcess">
            <a:avLst/>
          </a:prstGeom>
          <a:noFill/>
          <a:ln>
            <a:noFill/>
          </a:ln>
          <a:effectLst>
            <a:glow rad="228600">
              <a:schemeClr val="bg2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419872"/>
            <a:ext cx="2362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учебном году Пошехонский аграрно-политехнический колледж вновь стал площадкой для проведения профессиональных проб в рамках реализации Всероссийского проекта "Билет в будущее". Инициативу основного участника взяли на себя обучающиеся средней школы #1, которые предварительно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846" y="3399334"/>
            <a:ext cx="2354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колледже организованы пробы по 3-ем компетенциям: "Ландшафтный дизайн" - преподаватель Любовь Юрьевна Козлова, "Дошкольное воспитание" - преподаватель Наталия Александровна Белякова и "Мастер по ремонту и обслуживанию автомобилей"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1891" y="3399334"/>
            <a:ext cx="2205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 Сергей Васильевич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Емельянов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Школьники активно включились в работу на площадках и делают первые шаги на пути к будущей профессии.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P.S.: Заключительные пробы пройдут на следующей неделе (понедельник, вторник и пятница). Успей заявиться!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1000125"/>
            <a:ext cx="2592288" cy="2010585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bg2"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4" y="0"/>
            <a:ext cx="69072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640" y="17689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 COLLEGE: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Профессиональные пробы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3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58000" cy="72299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PRO COLLEGE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МОЙ ГОРОД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1525" y="3203848"/>
            <a:ext cx="23625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22 ноября в рамках учебного занятия по духовно-нравственному и патриотическому воспитанию прошел районный исторический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"Мой город". В нем приняли участие студенты 3 курса специальности "Дошкольное образование". Мероприятие было организовано специалистом МУ "Социальное агентство молодежи" Т.Ю.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Вагилевич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6752" y="3203848"/>
            <a:ext cx="23540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колледжа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Винниченко. Студенты, разделившись на две команды, в формате "Своей игры" стали зарабатывать баллы в интеллектуальной викторине. Ребятам предлагалось ответить на вопросы по блокам: "Великие имена", "Символы России", "Народные традиции", "Фразеологизмы" и "Мой город". Следующим этапом игры стало определение разных видов росписи.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9947" y="3184227"/>
            <a:ext cx="22057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завершении студенты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собственные шедевры. По результатам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победу одержала команда "Патриоты", которую представили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студенты: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Е.Мешкова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Кознова,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Дубровина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Березина.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Выражаем благодарность МУ САМ за плодотворное сотрудничество!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923349"/>
            <a:ext cx="2736304" cy="2052229"/>
          </a:xfrm>
          <a:prstGeom prst="rect">
            <a:avLst/>
          </a:prstGeom>
          <a:ln>
            <a:noFill/>
          </a:ln>
          <a:effectLst>
            <a:glow rad="228600">
              <a:schemeClr val="bg2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58000" cy="72299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E8542">
                    <a:lumMod val="75000"/>
                  </a:srgbClr>
                </a:solidFill>
              </a:rPr>
              <a:t>PRO COLLEGE</a:t>
            </a:r>
            <a:r>
              <a:rPr lang="en-US" sz="2000" b="1" dirty="0" smtClean="0">
                <a:solidFill>
                  <a:srgbClr val="4E8542">
                    <a:lumMod val="75000"/>
                  </a:srgbClr>
                </a:solidFill>
              </a:rPr>
              <a:t>:</a:t>
            </a:r>
            <a:r>
              <a:rPr lang="ru-RU" sz="2000" b="1" dirty="0" smtClean="0">
                <a:solidFill>
                  <a:srgbClr val="4E8542">
                    <a:lumMod val="75000"/>
                  </a:srgbClr>
                </a:solidFill>
              </a:rPr>
              <a:t> СОБЫТИЯ</a:t>
            </a:r>
            <a:r>
              <a:rPr lang="en-US" sz="2000" b="1" dirty="0" smtClean="0">
                <a:solidFill>
                  <a:srgbClr val="4E8542">
                    <a:lumMod val="75000"/>
                  </a:srgbClr>
                </a:solidFill>
              </a:rPr>
              <a:t> </a:t>
            </a:r>
            <a:endParaRPr lang="en-US" sz="2000" b="1" dirty="0">
              <a:solidFill>
                <a:srgbClr val="4E8542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7223" y="3203848"/>
            <a:ext cx="2362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 ноября стартовал региональный просветительский проект "Общественное просвещение", который направлен на повышение информированности студентов СПО и школьников по общекультурной, исторической,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антиэкстремистской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тематике. Проект реализуется Ярославской региональной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общественной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609" y="3203848"/>
            <a:ext cx="2354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организацией в сфере просвещения и социальной помощи "Народный университет". Студенты Пошехонского аграрно-политехнического колледжа приняли участие в первой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тему: "Делай правильный выбор: какие у меня способности и наклонности к той или иной профессии?".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Общественное_просвещение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7952" y="3203848"/>
            <a:ext cx="22057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Понимая друг друга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ноября на базе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студентами была проведена профилактическая игра "Понимая друг друга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". Пять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команд соревновались в своей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эрудированности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вопросам толерантности и взаимопонимания между народами.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состояла из трех раундов, по результатам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которых победителями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стала команда "Мастера".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899592"/>
            <a:ext cx="2806696" cy="210502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2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6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116" y="3347864"/>
            <a:ext cx="22768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Поздравляем победителей!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 24 ноября в Пошехонском аграрно-политехническом колледже состоялись соревнования среди студентов по настольному теннису.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Победителями стали: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Девушки: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 место -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Долинина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Ольга (Э-31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 место - Баранова Татьяна (ДО-11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 место - Чистякова Дарья (ДО-21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Юноши: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 место -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Ишутов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Алексей (СВ-21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1128" y="7092280"/>
            <a:ext cx="211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8185" y="3347864"/>
            <a:ext cx="21739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Спартакиады Пошехонского МР 2021 года. Победителем мероприятия стала команда Детско-юношеской спортивной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месте – преподаватели Пошехонского аграрно-политехнического колледжа,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Администрация Пошехонского МР,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Комплексный центр социального обслуживания населения.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6918" y="3347864"/>
            <a:ext cx="22541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 место - Воронцов Иван (ИХ-41)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 место - Романов Андрей (АМ-31)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Все большие молодцы! Так держать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Корреспондент: Ксения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Самодурова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Соревнования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домино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ноября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Большом зале Администрации Пошехонского района прошли соревнования по игре в домино. Это последний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0" y="32586"/>
            <a:ext cx="6858000" cy="950329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Спортивная жизнь колледжа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5" y="982915"/>
            <a:ext cx="3037406" cy="2270936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10088</TotalTime>
  <Words>1153</Words>
  <Application>Microsoft Office PowerPoint</Application>
  <PresentationFormat>Экран (4:3)</PresentationFormat>
  <Paragraphs>97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 PRO COLLEGE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h</cp:lastModifiedBy>
  <cp:revision>455</cp:revision>
  <dcterms:modified xsi:type="dcterms:W3CDTF">2021-11-28T14:00:44Z</dcterms:modified>
</cp:coreProperties>
</file>