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256" r:id="rId2"/>
    <p:sldId id="261" r:id="rId3"/>
    <p:sldId id="269" r:id="rId4"/>
    <p:sldId id="279" r:id="rId5"/>
    <p:sldId id="283" r:id="rId6"/>
    <p:sldId id="284" r:id="rId7"/>
    <p:sldId id="285" r:id="rId8"/>
    <p:sldId id="286" r:id="rId9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555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5A9D1C-C480-4640-859C-2D97F4A18C6F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9559F-378E-4796-BE59-9E66635B4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3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7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49213" y="93663"/>
            <a:ext cx="6759575" cy="892175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7625" y="1931988"/>
            <a:ext cx="6765925" cy="20367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7625" y="1862138"/>
            <a:ext cx="6765925" cy="1603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7625" y="3968750"/>
            <a:ext cx="6765925" cy="147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BE0D-37DC-46BD-8D9C-70E3A25FD08E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59CBE5-4B9C-4A0E-92D7-5F954B604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B8EF-F9A4-4F1C-AC0E-65989D75C9A3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D1DF-E7AD-4F15-88DB-5ED4426DF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7DA2-27E7-4EE6-BC9C-46EE624F0986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6137-DA8D-461B-BEF8-7E8304622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2173-60B6-4771-A831-CC61DAD2198A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222D-803A-4225-A74E-B34A2E5F1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2388" y="3168650"/>
            <a:ext cx="6759575" cy="12223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2388" y="3122613"/>
            <a:ext cx="6759575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0800" y="3292475"/>
            <a:ext cx="6761163" cy="603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A0A8-1C0F-49AF-812D-F70BDDA3758D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EF92-2C4D-49ED-8338-2933AB3EF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1C78-6550-4845-9D47-7F069474C725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0AEC-229C-47B6-8CE9-44E4BB100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7FDA-DD9D-43D5-83C9-6ED7BCC7F0B7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7660-96AF-40B6-A71A-3DBA629C5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69F0-5A7E-4FEC-A874-1C2C5D32E1F1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DDA2-7874-4956-9DE8-AEAC42733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902F5-64F8-48C3-AC21-2C8E6C41C6B2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4111-9957-4FBE-B25E-9E76ED036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570C1-F92E-4D0C-ADD7-C5CD16752174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711F4-CDEA-4CCB-A3E3-72DADF334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50800" y="6245225"/>
            <a:ext cx="6754813" cy="1206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0800" y="6200775"/>
            <a:ext cx="6754813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0800" y="6364288"/>
            <a:ext cx="6754813" cy="6508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9531-23E1-48F9-84E3-B7D5A01D0F85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5086-F96E-4A14-8597-A261A26E6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685800" y="366713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685800" y="1930400"/>
            <a:ext cx="5829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DD0968-27DD-4356-B3EE-B13907C42EE9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53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5F90A9E-99CD-4280-B28E-5BB993953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9" r:id="rId2"/>
    <p:sldLayoutId id="2147483897" r:id="rId3"/>
    <p:sldLayoutId id="2147483890" r:id="rId4"/>
    <p:sldLayoutId id="2147483891" r:id="rId5"/>
    <p:sldLayoutId id="2147483892" r:id="rId6"/>
    <p:sldLayoutId id="2147483893" r:id="rId7"/>
    <p:sldLayoutId id="2147483898" r:id="rId8"/>
    <p:sldLayoutId id="2147483899" r:id="rId9"/>
    <p:sldLayoutId id="2147483894" r:id="rId10"/>
    <p:sldLayoutId id="21474838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6C0AA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11760"/>
            <a:ext cx="6858000" cy="108012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sz="4800" b="1" dirty="0" smtClean="0"/>
              <a:t>PRO COLLEGE</a:t>
            </a:r>
            <a:r>
              <a:rPr sz="4800" dirty="0" smtClean="0"/>
              <a:t/>
            </a:r>
            <a:br>
              <a:rPr sz="4800" dirty="0" smtClean="0"/>
            </a:b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365104" y="1842590"/>
            <a:ext cx="2492896" cy="64633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ВЫПУСК № 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12</a:t>
            </a:r>
            <a:endParaRPr lang="ru-RU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от 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30.10.2021 </a:t>
            </a: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3491880"/>
            <a:ext cx="6878758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5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ЛУЧШАЯ СТУДЕНЧЕСКАЯ ГАЗЕТА</a:t>
            </a:r>
            <a:endParaRPr lang="ru-RU" sz="2200" b="1" spc="5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052" y="4270901"/>
            <a:ext cx="59046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жизнь – 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наших руках!</a:t>
            </a:r>
            <a:endParaRPr lang="ru-RU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52" y="5840561"/>
            <a:ext cx="4742055" cy="3154997"/>
          </a:xfrm>
          <a:prstGeom prst="flowChartPunchedTap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2271510" y="4305836"/>
            <a:ext cx="23416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гитаре и выступали в роли ведущих. Ребята, вы большие молодцы! </a:t>
            </a:r>
          </a:p>
          <a:p>
            <a:pPr algn="just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всё очень понравилось и, что ещё замечательнее, мы знаем, что в следующий раз вы сможете выступить ещё лучше!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Поздравляем всех учителей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праздником,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вашим подшефным хорошей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348880" y="449999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4544516" y="4296847"/>
            <a:ext cx="22322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успеваемости, а вам здоровья, стойкости и уверенности в завтрашнем дне! Ловите позитив и прекрасное настроение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 hangingPunct="0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Редактор: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А.Жайкбаев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237987" y="95854"/>
            <a:ext cx="6408712" cy="797512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День учителя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03" y="4305836"/>
            <a:ext cx="22737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октября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стенах Пошехонского аграрно-политехнического колледжа прошёл праздничный концерт, приуроченный ко Дню учителя.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студии «Музыкальное развитие».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пели песни, читали стихи, играли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83" y="1062123"/>
            <a:ext cx="4403120" cy="33023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63" y="2797144"/>
            <a:ext cx="227687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Соревнования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стрелков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октября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спортивном центре «Орион» прошли соревнования по стрельбе из пневматической винтовки Спартакиады Пошехонского района. Девять коллективов и двадцать семь участников боролись за звание «Самого меткого». В личном зачёте самым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метким был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признан Яблоков Александр, на втором месте –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Гомов Александр,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1128" y="7092280"/>
            <a:ext cx="2115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1111" y="1115616"/>
            <a:ext cx="2173932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Соревнования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проводились среди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девушек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юношей. Девушки бежали дистанцию 500 метров, юноши - 1000 метров.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Лучшие результаты среди девушек: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 место - Ксения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Самодурова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1,42 мин.), 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 - Анастасия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Снежкова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1,44 мин.), 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 - Вера Беляева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1,50 мин.). Среди юношей: 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 - Кирилл Резчиков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3,22 мин.), 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 - Даниил Куликов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3,41 мин.). 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 - Максим Колесов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3,45 мин.). Поздравляем победителей!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Редактор: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Ксения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Самодурова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2357" y="1115616"/>
            <a:ext cx="2254193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третьем – Мишин Алексей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командном зачёте команда Администрации Пошехонского МР – самая меткая, второе место – у Пошехонского аграрно-политехнического колледжа, третье место заняла команда спортивного центра «Орион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Легкоатлетический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кросс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7 октября 2021 года на городском стадионе Пошехонским аграрно-политехническим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колледжем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 организован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легкоатлетический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кросс.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348030" y="32586"/>
            <a:ext cx="6364087" cy="95033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Спортивная жизнь колледжа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" y="982916"/>
            <a:ext cx="2302415" cy="180019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348030" y="32586"/>
            <a:ext cx="6364087" cy="95033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30" y="2926848"/>
            <a:ext cx="23625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Всероссийский экономический диктант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октября студенты Пошехонского аграрно-политехнического колледжа стали участниками Всероссийского экономического диктанта, который проходил в онлайн-формате. В нем приняли участие обучающиеся по специальностям "Экономика и бухгалтерский учет (по отраслям) и "Страховое дело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9088" y="1023689"/>
            <a:ext cx="2354045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отраслям)". Диктант проходил в виде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тестового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задания, состоящего из 30 вопросов. Лучший результат показал студент группы Э-31 Дмитрий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Колотушкин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Благодарим всех участников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день пожарной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27 октября в 16.00 ч. на базе общежития Пошехонского аграрно-политехнического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3135" y="2372851"/>
            <a:ext cx="22057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колледжа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прошла учебная тренировка. В рамках Единого дня пожарной безопасности была отработана эвакуация персонала и студентов с целью отработки навыков и действий в условиях чрезвычайных ситуаций - возгорание жилого помещения. Сотрудники пожарной части Пошехонского района прибыли своевременно на объект. Тренировка прошла без замечаний.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3" y="1004292"/>
            <a:ext cx="2257969" cy="196618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31" y="4572000"/>
            <a:ext cx="2354045" cy="201622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0" y="32586"/>
            <a:ext cx="6712117" cy="113817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Заседание Студенческого Совета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03365"/>
            <a:ext cx="234888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Новые лица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20 октября 2021 года в колледже состоялось очередное собрание студенческого Совета. На повестке дня были рассмотрены 2 вопроса: это переизбрание председателя совета и назначение на должности руководителей общественных объединений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студ.отрядов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Мешкова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студентка 3 курса специальности "Дошкольное образование" выдвинула свою кандидатуру и выступила с докладом и презентацией 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4445" y="1203365"/>
            <a:ext cx="220923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"Выбор за нами!".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Приглашенным гостем Совета была выпускница нашего колледжа Надежда Кузнецова, ныне специалист 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«САМ".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Она провела профилактическую беседу со студентами в рамках областной акции "Наша жизнь в наших руках" и раздала буклеты с информацией о здоровом питании.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 наметили план работы на 2021-2022 год и уже приступили к выполнению своих обязанностей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Редактор: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Дарья Петрова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8880" y="1203365"/>
            <a:ext cx="2277392" cy="810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возможностях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самореализации в колледже и предложила ряд инициатив по работе Совета. Студенты поддержали Елену и единогласно приняли решение о ее назначении на должность председателя совета.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Руководителями студенческих объединений и отрядов назначены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студенты: Анастасия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Мелкова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(группа ДО-31) волонтерский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Добряш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добряна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Никита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Баимов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(группа СВ-21) общественное объединение "Ты можешь сам!",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Сотонина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Светлана (группа Э-31) </a:t>
            </a:r>
          </a:p>
          <a:p>
            <a:pPr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348030" y="32586"/>
            <a:ext cx="6364087" cy="95033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«Наша жизнь – в наших руках!»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31553"/>
            <a:ext cx="236257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СВОБОДА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НЕЗАВИСИМОСТЬ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18 октября специалисты МУ «САМ» провели профилактическое занятие «Свобода и Независимость» участниками стали студенты Пошехонского аграрно-политехнического колледжа.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ходе мероприятия, со студентами была проведена беседа на тему свободы и независимости, а также о влиянии зависимостей на здоровье и свободу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человека.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процессе беседы со студентами мы пришли к выводу, что плохие привычки, зависимости,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2573" y="2669530"/>
            <a:ext cx="22897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комплексы, стереотипы могут ограничивать нашу внутреннюю свободу, оказывая негативное влияние на наши мысли, чувства, эмоции, поступки, здоровье и жизнь в целом.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 люблю тебя, жизнь!»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октября в рамках областной межведомственной акции «Наша жизнь – в наших руках!» на базе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колледжа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была проведена профилактическая игра «Я люблю тебя, жизнь!».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2272" y="982916"/>
            <a:ext cx="220572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организации работы рассказала студентам о том, как важно вести здоровый образ жизни.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участников мероприятия был организован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включал в себя 5 станций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Первая станция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Приятного аппетита!»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которой ребята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познакомились с компонентами питания: белками, жирами, углеводами, витаминами и минералами, а также составили «пирамиду питания». На второй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станции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«Добрый день!» –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71" y="1031553"/>
            <a:ext cx="1999003" cy="1332148"/>
          </a:xfrm>
          <a:prstGeom prst="wedgeRoundRect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31840"/>
            <a:ext cx="23625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сыграли в игру на знание правил гигиены.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 порадовала и подняла настроение третья станция - «Отличного настроения!»: здесь студентам предстояло разыграть и определить эмоциональное состояние человека в той или иной ситуации.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«Будь здоров!», так называлась 4 станция, на которой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составили портрет человека,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ведущего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1848" y="3131840"/>
            <a:ext cx="23540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здоровый образ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Заключительная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станция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«Здоровая страна – здоровая Россия». На 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необходимо собрать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спилс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-карту за максимально короткое время. Не каждой команде удалось с этим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справиться!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результате игры все участники получили заряд хорошего настроения и новые знания по ведению здорового образа жизни!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2481" y="359048"/>
            <a:ext cx="220572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Профилактические встречи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 октября в библиотеке колледжа состоялась встреча студентов со специалистом администрации района, секретарем комиссии по делам несовершеннолетних и защите их прав Татьяной Павловной Ермолаевой и директором районной библиотеки Натальей Геннадьевной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Масаловой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рамках этой встречи была проведена профилактическая беседа об угрозах, связанных с употреблением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-содержащей продукции.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705813"/>
            <a:ext cx="3139101" cy="235432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3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348030" y="32586"/>
            <a:ext cx="6364087" cy="95033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События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8940" y="3070865"/>
            <a:ext cx="23625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Встретили гостей аплодисментами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октября состоялась добрая встреча со студентами Ярославского музыкального училища им. Л.В. Собинова. Музыканты народного инструментального оркестра под руководством Владимира Юрьевича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Дружкова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посетили наш город с благой миссией – поздравить колледж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90-летием. А в качестве подарка, в актовом зале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8227" y="3070865"/>
            <a:ext cx="235404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колледжа ими был организован концерт. Выступление было душевным и пронзительным. Каждый из зрителей получил частичку тепла и доброты.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познакомились с такими инструментами, как домбра, гусли, балалайка, аккордеон, гитара, контрабас и колокольчики. «Музыка замечательная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Игра на инструментах настолько впечатлила меня, что я даже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2272" y="3070865"/>
            <a:ext cx="22057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подумываю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серьезно  взяться за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игре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гитаре» - высказался студент группы Р-22 Владимир Полетаев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всего коллектива благодарим наших гостей за подаренные эмоции!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P.S.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Выражаем благодарность руководству и коллективу МУК «Центр сохранения и развития культуры» за организацию экскурсии для наших гостей!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95" y="1115616"/>
            <a:ext cx="3337058" cy="1872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9966</TotalTime>
  <Words>1185</Words>
  <Application>Microsoft Office PowerPoint</Application>
  <PresentationFormat>Экран (4:3)</PresentationFormat>
  <Paragraphs>88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 PRO COLLEGE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COLLEGE</dc:title>
  <dc:creator>h</dc:creator>
  <cp:lastModifiedBy>h</cp:lastModifiedBy>
  <cp:revision>443</cp:revision>
  <dcterms:modified xsi:type="dcterms:W3CDTF">2021-11-10T08:05:40Z</dcterms:modified>
</cp:coreProperties>
</file>