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61" r:id="rId3"/>
    <p:sldId id="279" r:id="rId4"/>
    <p:sldId id="283" r:id="rId5"/>
    <p:sldId id="284" r:id="rId6"/>
    <p:sldId id="285" r:id="rId7"/>
    <p:sldId id="286" r:id="rId8"/>
    <p:sldId id="287" r:id="rId9"/>
    <p:sldId id="289" r:id="rId10"/>
    <p:sldId id="290" r:id="rId11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555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E0D-37DC-46BD-8D9C-70E3A25FD08E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9CBE5-4B9C-4A0E-92D7-5F954B60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B8EF-F9A4-4F1C-AC0E-65989D75C9A3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D1DF-E7AD-4F15-88DB-5ED4426D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DA2-27E7-4EE6-BC9C-46EE624F0986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137-DA8D-461B-BEF8-7E830462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3-60B6-4771-A831-CC61DAD2198A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22D-803A-4225-A74E-B34A2E5F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0A8-1C0F-49AF-812D-F70BDDA3758D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EF92-2C4D-49ED-8338-2933AB3E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1C78-6550-4845-9D47-7F069474C725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0AEC-229C-47B6-8CE9-44E4BB10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FDA-DD9D-43D5-83C9-6ED7BCC7F0B7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660-96AF-40B6-A71A-3DBA629C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9F0-5A7E-4FEC-A874-1C2C5D32E1F1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DA2-7874-4956-9DE8-AEAC4273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2F5-64F8-48C3-AC21-2C8E6C41C6B2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4111-9957-4FBE-B25E-9E76ED03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70C1-F92E-4D0C-ADD7-C5CD16752174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1F4-CDEA-4CCB-A3E3-72DADF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9531-23E1-48F9-84E3-B7D5A01D0F85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5086-F96E-4A14-8597-A261A26E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F90A9E-99CD-4280-B28E-5BB99395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3" r:id="rId7"/>
    <p:sldLayoutId id="2147483898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51721"/>
            <a:ext cx="6858000" cy="1440160"/>
          </a:xfr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sz="4800" b="1" dirty="0" smtClean="0"/>
              <a:t>PRO COLLEGE</a:t>
            </a:r>
            <a:r>
              <a:rPr sz="4800" dirty="0" smtClean="0"/>
              <a:t/>
            </a:r>
            <a:br>
              <a:rPr sz="4800" dirty="0" smtClean="0"/>
            </a:b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365104" y="1842590"/>
            <a:ext cx="24928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ВЫПУСК №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15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31.01.2022 </a:t>
            </a: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3491880"/>
            <a:ext cx="6878758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 smtClean="0">
                <a:ln w="1143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ЛУЧШАЯ СТУДЕНЧЕСКАЯ ГАЗЕТА</a:t>
            </a:r>
            <a:endParaRPr lang="ru-RU" sz="2200" b="1" spc="50" dirty="0">
              <a:ln w="1143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4270901"/>
            <a:ext cx="6857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СТАРТ, ВНИМАНИЕ, 2022!</a:t>
            </a:r>
            <a:endParaRPr lang="ru-RU" sz="3200" b="1" spc="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4" y="5292080"/>
            <a:ext cx="4342792" cy="3312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10830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E8542">
                    <a:lumMod val="75000"/>
                  </a:srgbClr>
                </a:solidFill>
              </a:rPr>
              <a:t>PRO COLLEGE</a:t>
            </a:r>
            <a:r>
              <a:rPr lang="en-US" sz="2000" b="1" dirty="0" smtClean="0">
                <a:solidFill>
                  <a:srgbClr val="4E8542">
                    <a:lumMod val="75000"/>
                  </a:srgbClr>
                </a:solidFill>
              </a:rPr>
              <a:t>:</a:t>
            </a:r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ОБЪЯВЛЕНИЯ</a:t>
            </a:r>
            <a:endParaRPr lang="en-US" sz="2000" b="1" dirty="0">
              <a:solidFill>
                <a:srgbClr val="4E8542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18" y="1115616"/>
            <a:ext cx="236257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Межрегиональная студенческая научно-практическая конференция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«Природное и духовное наследие родного края»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конференции планируется работа секций: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Экология человека» (рекомендуемая тематика: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бионика, радиоэкология, видеоэкология, экология жилья, экология питания, экология и здоровье и т.п.);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Исследование состояния окружающей среды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8890" y="1115616"/>
            <a:ext cx="235404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«Духовное наследие родного края»;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Культурное наследие и народное искусство Российской Федерации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участия в конференции необходимо направить заявку в адрес организационного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комитета, заполнить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согласие на обработку персональных данных и направить в формате PDF по e-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info@ypec.ru до 5 февраля 2022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Региональная студенческая учебно-исследовательская конференция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«Универсум: наука и техника»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42936" y="1115616"/>
            <a:ext cx="211506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рамках конференции предполагается работа секций: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шаги в профессии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Российские ученые, внесшие значительный вклад в развитие науки XXI 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«Перспективы и инновации в науке и технике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Энергетика и экология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России»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Горжусь профессией своей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подачи заявок и конкурсных работ: до 23.02.2022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2221724" y="1249284"/>
            <a:ext cx="2341666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Станиславович Неженец,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заместителя председателя Правительства Ярославской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Валерий Викторович Холодов, директор департамента образования Ирина Валентиновна Лобода.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выступающими были отмечены заслуги нашего учреждения среднего профессионального образования, начиная с его основания 1931 года.</a:t>
            </a: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знаменитых руководителей вышло из стен колледжа, в том числе ведущие учёные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563390" y="3419872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 и </a:t>
            </a:r>
          </a:p>
          <a:p>
            <a:pPr algn="just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Федерации, руководители передовых сельскохозяйственных предприятий и районов нашего региона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 сказано добрых слов за продолжительную работу и пожеланий на перспективу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Глава Пошехонского МР Н.Н. Белов</a:t>
            </a:r>
          </a:p>
          <a:p>
            <a:pPr algn="just" hangingPunct="0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0" y="5780"/>
            <a:ext cx="6858000" cy="1243504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 COLLEGE: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Пошехонский аграрно-политехнический колледж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отметил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90-летний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юбилей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01" y="1247314"/>
            <a:ext cx="227378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января Пошехонский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аграрно-политехнический колледж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отметил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90-летний юбилей.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проходило со всеми мерами безопасности.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Очень приятно, что всех присутствующих по видеосвязи поздравил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губернатора Ярославской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Михаил Яковлевич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Евраев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лично Председатель Ярославской областной Думы Михаил Васильевич Боровицкий,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председателя Правительства Ярославской области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/>
        </p:blipFill>
        <p:spPr bwMode="auto">
          <a:xfrm>
            <a:off x="4671402" y="1907704"/>
            <a:ext cx="2016224" cy="151216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13766" y="32586"/>
            <a:ext cx="6844234" cy="9503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ДЕНЬ СТУДЕНТА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813" y="3779912"/>
            <a:ext cx="23625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состоялся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25 января состоялось праздничное мероприятие, посвященное Международному Дню студента. Директор колледжа Ольга Николаевна Викторович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поприветствовала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поздравила студентов с праздником. А гости колледжа - специалисты социального агентства молодежи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06759" y="3779912"/>
            <a:ext cx="23540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увлекли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ребят и кураторов в интеллектуальную игру-викторину "Кино! Кино! Кино!". Весело отгадывали фильмы и песни разных поколений, соревновались в эрудиции и просто отдыхали душой. По результатам игры победу одержала команда "Крали" (гр. ДО-11, ДО-31), 2 место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команда «Экономисты»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гр.Э-31),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7381" y="3779912"/>
            <a:ext cx="22057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место – команда "Царевны и Король" (гр. ДО-41). Все участники были награждены грамотами, а победители получили сертификаты на получение призов от нашей студенческой столовой. Благодарим всех участников игры и специалистов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"САМ"!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Днем студента!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" b="17891"/>
          <a:stretch/>
        </p:blipFill>
        <p:spPr bwMode="auto">
          <a:xfrm>
            <a:off x="1487857" y="1205239"/>
            <a:ext cx="3896052" cy="257467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78538" cy="113817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СОБЫТИЯ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2846" y="4075637"/>
            <a:ext cx="2348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Бесплатно по студенческому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25 января студенты 3 курса специальности "Экономика и бухгалтерский учет" посетили народный историко-краеведческий музей. Бонусом на День студента стали 2 бесплатных мероприятия музея: экскурсия о пряничных досках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7965" y="4075637"/>
            <a:ext cx="22092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И.А. Чугунова и некоторыми из его работ, представленными на выставке. Художник очень восхищался пейзажами малой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воплощал эти образы на холсте.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Благодарим руководство и коллектив музея за проявленное внимание к студентам и замечательное мероприятие!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00573" y="4075637"/>
            <a:ext cx="22773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художественных работ нашего земляка - Ивана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Андреевича Чугунова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Студенты познакомились с пряничным ремеслом нашего края, узнали пошехонские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связанные с пряниками. Во второй части мероприятия ознакомились с биографией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47" y="1475656"/>
            <a:ext cx="4126443" cy="23211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-9176" y="74905"/>
            <a:ext cx="6857998" cy="1259632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СОБЫТИЯ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68" y="3227859"/>
            <a:ext cx="23625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Движ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общежитии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Трудно, наверное, отыскать в России студента, не знающего о существовании Дня студента и не отмечающего этот праздник 25 января. Вот и наше общежитие отпраздновало этот день. Шумно и весело прошел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"Привет студент", на котором ребята проявили свои знания и умения.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6340" y="1268580"/>
            <a:ext cx="22897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потом, как ведётся, угостились чаем с пирогами, конфетами и пирожными.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нашим поварам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вкусняшки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Профориентация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января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преподаватели колледжа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Наталия Александровна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Белякова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Татьяна Борисовна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Круду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организовали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встречу с обучающимися коррекционной школы.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1104" y="3779912"/>
            <a:ext cx="2205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ребят провели экскурсию по зданию, рассказали о профессиях и кружках дополнительного образования, провели мастер-класс по посадке семян.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" y="1436646"/>
            <a:ext cx="2260259" cy="1695194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41" y="3394584"/>
            <a:ext cx="2207897" cy="165592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65" y="1502978"/>
            <a:ext cx="2083374" cy="1562530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r="10372"/>
          <a:stretch/>
        </p:blipFill>
        <p:spPr bwMode="auto">
          <a:xfrm>
            <a:off x="4666040" y="6882765"/>
            <a:ext cx="2054576" cy="1944216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888" y="1000125"/>
            <a:ext cx="229589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января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студенты колледжа стали участниками мероприятий, посвященных памятным датам истории России: День полного освобождения Ленинграда от фашистской блокады и день памяти жертв холокоста. В библиотеке колледжа прошли уроки памяти, которые организовал преподаватель истории Дмитрий Николаевич Вахрамеев. Сотрудники библиотеки подготовили фотовыставку, освещающую те события. Остальные студенты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6490" y="1000125"/>
            <a:ext cx="235404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Всероссийском открытом уроке "Город вечно живых" и в акции "Блокадный хлеб", организованной сотрудниками народного историко-краеведческого музея.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 объединения студенческой газеты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смогли лично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пообщаться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0535" y="983751"/>
            <a:ext cx="2205728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жителями блокадного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Ленинграда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Людмилой Константиновной Пивоваровой и Маргаритой Андреевной Фомичевой. Ребята поздравили ветеранов, и в знак признания и уважения вручили цветы.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4" y="0"/>
            <a:ext cx="690721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640" y="176896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 COLLEGE: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ДНИ ПАМЯТИ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9290"/>
          <a:stretch/>
        </p:blipFill>
        <p:spPr bwMode="auto">
          <a:xfrm>
            <a:off x="2372743" y="1403648"/>
            <a:ext cx="4368625" cy="3045651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10830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PRO COLLEGE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СОБЫТИЯ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707904"/>
            <a:ext cx="23625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 на равных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журналисты студенческой газеты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college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посетили профессионалов печатного дела в редакции районной газеты "Сельская Новь". Главный редактор газеты - Юлия Викторовна Смирнова провела для ребят небольшую экскурсию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редакции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6500" y="3707904"/>
            <a:ext cx="23540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тонкостях работы в газете. Студенты активно включились в диалог и пошли на контакт, рассказали о себе, своих предпочтениях и видении будущего. Наметили совместные планы и мероприятия и даже получили персональные задания от Юлии Викторовны.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52272" y="3707904"/>
            <a:ext cx="22057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Единый день безопасного интернета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 января студенты колледжа стали участниками тематического урока, посвященного безопасности в сети Интернет.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использована актуальная и полезная для ребят информация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" y="1259632"/>
            <a:ext cx="3049752" cy="2287314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16" y="1269952"/>
            <a:ext cx="3049751" cy="2287313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6888" y="0"/>
            <a:ext cx="6858000" cy="1043608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E8542">
                    <a:lumMod val="75000"/>
                  </a:srgbClr>
                </a:solidFill>
              </a:rPr>
              <a:t>PRO COLLEGE</a:t>
            </a:r>
            <a:r>
              <a:rPr lang="en-US" sz="2000" b="1" dirty="0" smtClean="0">
                <a:solidFill>
                  <a:srgbClr val="4E8542">
                    <a:lumMod val="75000"/>
                  </a:srgbClr>
                </a:solidFill>
              </a:rPr>
              <a:t>:</a:t>
            </a:r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ОБЩЕСТВЕННОЕ ПРОСВЕЩЕНИЕ</a:t>
            </a:r>
            <a:r>
              <a:rPr lang="en-US" sz="2000" b="1" dirty="0" smtClean="0">
                <a:solidFill>
                  <a:srgbClr val="4E8542">
                    <a:lumMod val="75000"/>
                  </a:srgbClr>
                </a:solidFill>
              </a:rPr>
              <a:t> </a:t>
            </a:r>
            <a:endParaRPr lang="en-US" sz="2000" b="1" dirty="0">
              <a:solidFill>
                <a:srgbClr val="4E8542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30" y="4896683"/>
            <a:ext cx="22953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января в рамках учебного занятия "Информатика и ИКТ в профессиональной деятельности" (преподаватель Светлана Алексеевна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Чеботова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студенты 2 курса специальности "Дошкольное образование" стали участниками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регионального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8865" y="4896683"/>
            <a:ext cx="23540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Общественное просвещение".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рассматривалась тема: "Мифы эпохи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вечно живые? Мифологическое сознание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критическое мышление в XXI веке". Лектором выступления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2910" y="4896683"/>
            <a:ext cx="2205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Наталья Александровна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Дидковская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доцент кафедры культурологии ЯГПУ им. К.Д. Ушинского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Лекции в рамках проекта «Общественное просвещение» проходят каждый вторник и четверг.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10" y="1152267"/>
            <a:ext cx="4992554" cy="3744416"/>
          </a:xfrm>
          <a:prstGeom prst="rect">
            <a:avLst/>
          </a:prstGeom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108303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E8542">
                    <a:lumMod val="75000"/>
                  </a:srgbClr>
                </a:solidFill>
              </a:rPr>
              <a:t>PRO COLLEGE</a:t>
            </a:r>
            <a:r>
              <a:rPr lang="en-US" sz="2000" b="1" dirty="0" smtClean="0">
                <a:solidFill>
                  <a:srgbClr val="4E8542">
                    <a:lumMod val="75000"/>
                  </a:srgbClr>
                </a:solidFill>
              </a:rPr>
              <a:t>:</a:t>
            </a:r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4E8542">
                    <a:lumMod val="75000"/>
                  </a:srgbClr>
                </a:solidFill>
              </a:rPr>
              <a:t>ОБЪЯВЛЕНИЯ</a:t>
            </a:r>
            <a:endParaRPr lang="en-US" sz="2000" b="1" dirty="0">
              <a:solidFill>
                <a:srgbClr val="4E8542">
                  <a:lumMod val="7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18" y="1115616"/>
            <a:ext cx="236257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«Последняя колонна»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февраля завершится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прием заявок 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 в  областном просветительском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мероприятие «Последняя колонна». А уже 11 февраля в онлайн-формате состоится беседа с участием ветеранов боевых действий в Афганистане.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мероприятии будут затронуты темы: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🔺Культура, история и традиции Афганистана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🔺Основные события войны в Афганистане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🔺Техника 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вооружение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🔺Лексика Афганской войны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Увековечивание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88890" y="1115616"/>
            <a:ext cx="235404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памяти погибших воинов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После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обсуждений командам будут направлены задания для закрепления и проверки полученных знаний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февраля необходимо собрать команду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 5 человек 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подать заявку на участие на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patriot@yarpatriot.ru с пометкой «Последняя колонна». Каждый член команды до 10 февраля должен зарегистрироваться в личном кабинете АИС «Молодёжь России» и заполнить заявку на участие в мероприятии по ссылке https://myrosmol.ru/event/84173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2936" y="1115616"/>
            <a:ext cx="2115064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«Зимний рубеж»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Продолжается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прием заявок на комплексное мероприятие «Зимний Рубеж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февраля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участники встретятся на следующих конкурсных видах: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Биатлон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лыжах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Московское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ориентирование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лыжах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Интеллектуальная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лыжах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Эстафета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«Один в поле 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воин»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Богатырские забавы.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участия в мероприятии необходимо 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февраля подать командную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заявку. Каждому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февраля необходимо зарегистрироваться в личном кабинете АИС «Молодёжь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10797</TotalTime>
  <Words>1243</Words>
  <Application>Microsoft Office PowerPoint</Application>
  <PresentationFormat>Экран (4:3)</PresentationFormat>
  <Paragraphs>151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PRO COLLEGE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h</cp:lastModifiedBy>
  <cp:revision>485</cp:revision>
  <dcterms:modified xsi:type="dcterms:W3CDTF">2022-02-02T07:17:17Z</dcterms:modified>
</cp:coreProperties>
</file>