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430" y="118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%E4%E8%EA%F2%E0%ED%F2%EF%EE%E1%E5%E4%FB.%F0%F4&amp;post=-187360915_199&amp;cc_key=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23728"/>
            <a:ext cx="6858000" cy="1440160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4800" dirty="0" smtClean="0"/>
              <a:t>PRO COLLEGE</a:t>
            </a:r>
            <a:br>
              <a:rPr lang="en-US" sz="4800" dirty="0" smtClean="0"/>
            </a:br>
            <a:endParaRPr lang="ru-RU" sz="48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908720" y="251520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 ЧЕМ ГОВОРЯТ СТУДЕНТЫ?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3096" y="75557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ВЫПУСК № 1 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от 30.09.2020 г.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6388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ЛУЧШАЯ СТУДЕНЧЕСКАЯ ГАЗЕТА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714" y="4110335"/>
            <a:ext cx="59105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выпуска: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«в погоне за знаниями»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s://sun9-64.userapi.com/2Tf5HC9A0aZ0gAsM78Jhlg81gewMGGZT6Ctmpw/NDDt-gGvB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6516216"/>
            <a:ext cx="1530170" cy="20402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s://sun9-71.userapi.com/cKkPZBHxnJUXEfvoLXwrbcITpvgnIjjK1w4Wbw/WyWK5WiUYT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5184" y="5220072"/>
            <a:ext cx="1566174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s://sun9-2.userapi.com/_S44P40hVMG1ym2uaGLcPHjKeRN8PEEPBJbxFw/HN4tfjoaFK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6832" y="5796136"/>
            <a:ext cx="2976331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72" y="323528"/>
            <a:ext cx="6038428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«Кадры СПО»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8640" y="1331640"/>
            <a:ext cx="2743200" cy="28803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 Днём знаний!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Этот день мы принимаем по-разному: радуясь, волнуясь, огорчаясь, но всегда неравнодушно.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Этот день для нас – олицетворение новых встреч, знакомств.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За этим днем стоят поражения и победы.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Этот  день – ожидание чего-то нового, захватывающего.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Пусть сегодняшний день нас не разочарует!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Желаю верных и надежных друзей, новых открытий и свершений! Новых побед! С праздником, с Днем знаний!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Директор колледжа – Ольга Николаевна Викторович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 descr="https://selhoztehn-posh.edu.yar.ru/v2rtgwvsr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952" y="1475656"/>
            <a:ext cx="1728192" cy="23042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2" name="Picture 6" descr="https://sun1-86.userapi.com/BnFTbw2vTOCY3MqgLaMFdISwLbDN3yHtOjUjeQ/qUpavxNMid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4139952"/>
            <a:ext cx="1566174" cy="20882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988840" y="3851921"/>
            <a:ext cx="28083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Мы учимся, чтобы учить вас…</a:t>
            </a:r>
          </a:p>
          <a:p>
            <a:pPr algn="just"/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В период с 4 по 25 июня 2020 года в Санкт-Петербургском государственном  бюджетном профессиональном образовательном учреждении «Охтинский колледж» прошли курсы повышения квалификации по теме: «Создание социальных организационных  и педагогических условий  для получения профессионального образования лицами с ОВЗ и инвалидностью». Наши педагоги Наталья Александровна  Белякова и Татьяна Борисовна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Круду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с успехом освоили данный курс. Поздравляем с получением удостоверений и желаем дальнейших успехов!</a:t>
            </a:r>
          </a:p>
          <a:p>
            <a:endParaRPr lang="ru-RU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9160" y="1403648"/>
            <a:ext cx="1800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Совещание </a:t>
            </a:r>
          </a:p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«О сохранении водных биологических ресурсов, промышленном и любительском рыбоводстве в бассейне Верхней Волги»</a:t>
            </a:r>
          </a:p>
          <a:p>
            <a:pPr algn="just"/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28.08.2020 года Викторович Ольга Николаевна – директор колледжа приняла участие в совещании «О сохранении водных биологических ресурсов, промышленном и любительском рыбоводстве в бассейне Верхней Волги». На совещании достигнута договоренность с представителями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рыбохозяйственной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отрасли на осуществление производственной практики на предприятиях Ярославской и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Вологодствой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областей.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832" y="6300192"/>
            <a:ext cx="3024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Первый педагогический совет</a:t>
            </a:r>
          </a:p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 в новом учебном году</a:t>
            </a:r>
          </a:p>
          <a:p>
            <a:pPr algn="just"/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31 августа 2020 г. на ежегодном педагогическом совете руководство колледжа поставило новые задачи на 2020-2021 учебный год.  Приятным сюрпризом стало награждение педагогов грамотами и благодарственными письмами департамента образования Ярославской области. За многолетний и добросовестный труд грамотой департамента был удостоен мастер производственного обучения – Сергей Владимирович Барсуков. Благодарность за организацию дистанционного обучения в колледже получила заместитель директора по воспитательной работе – Екатерина Павловна Винниченко.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4344" name="Picture 8" descr="https://sun9-58.userapi.com/3JtSsoZiZdrUle3Ady92ea-s1UregZ-iQ7x06g/m9ivWq_Es9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6732240"/>
            <a:ext cx="1566174" cy="20882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3176" y="6660231"/>
            <a:ext cx="1601900" cy="21362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31640"/>
            <a:ext cx="2492896" cy="504056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День знаний</a:t>
            </a:r>
          </a:p>
          <a:p>
            <a:pPr algn="just">
              <a:buNone/>
            </a:pPr>
            <a:r>
              <a:rPr lang="ru-RU" spc="10" dirty="0" smtClean="0"/>
              <a:t/>
            </a:r>
            <a:br>
              <a:rPr lang="ru-RU" spc="10" dirty="0" smtClean="0"/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 сентября состоялась долгожданная встреча студентов и преподавателей колледжа. В День знаний, соблюдая все санитарно-эпидемиологические требования, мы постарались с комфортом встретить наших обучающихся. Волонтеры колледжа разъяснили новичкам-первокурсникам, как сориентироваться в учреждении. Провели термометрию студентов и педагогов, а также познакомили первокурсников с их кураторами. В этот день прошли классные часы, в рамках Всероссийского проекта "УРОКИ ПЕРВОЙ МИРОВОЙ", а также некоторые студенты групп посетили кинотеатр " Юбилейный ", приняв участие в акции "Великое кино Великой страны" и просмотрев фильм "Судьба человека".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Желаем нашим студентам успехов в учебе, приобретении новых друзей, занятных и добрых увлечений! С днём знаний!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0648" y="179512"/>
            <a:ext cx="6254452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«События»</a:t>
            </a:r>
            <a:endParaRPr lang="ru-RU" sz="3200" b="1" dirty="0"/>
          </a:p>
        </p:txBody>
      </p:sp>
      <p:pic>
        <p:nvPicPr>
          <p:cNvPr id="15363" name="Picture 3" descr="C:\Users\h\Desktop\snA7z4D44B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6912" y="1691680"/>
            <a:ext cx="3888432" cy="29153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348880" y="4716016"/>
            <a:ext cx="4320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Новости с региональной площадки "Диктанта Победы"</a:t>
            </a:r>
            <a:r>
              <a:rPr lang="ru-RU" sz="1000" dirty="0" smtClean="0">
                <a:solidFill>
                  <a:prstClr val="black"/>
                </a:solidFill>
              </a:rPr>
              <a:t/>
            </a:r>
            <a:br>
              <a:rPr lang="ru-RU" sz="1000" dirty="0" smtClean="0">
                <a:solidFill>
                  <a:prstClr val="black"/>
                </a:solidFill>
              </a:rPr>
            </a:br>
            <a:endParaRPr lang="ru-RU" sz="1000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3 сентября Пошехонский аграрно-политехнический колледж стал организатором региональной площадки Всероссийской акции "Диктант Победы" в Пошехонском муниципальном районе. При регистрации участников были соблюдены все санитарно-эпидемиологические требования. Волонтеры колледжа радушно встретили участников акции, а также раздали средства индивидуальной защиты (маски), измерили температуру, выдали бланки и информационные листы, проведя процедуру регистрации и сопроводили до кабинета информатики.</a:t>
            </a:r>
            <a:b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После просмотра видеоролика о Великой Отечественной войне, с напутственными словами к участникам диктанта, обратилась директор колледжа - Ольга Николаевна Викторович. За 10 минут до старта диктанта, организаторы провели инструктаж по заполнению бланков с ответами. И ровно в 14.00 ч. вместе со всей страной, наши участники стали выполнять задания диктанта. В акции приняли участие 33 человека - это студенты и сотрудники комплексного центра социального обслуживания населения. Все участники диктанта получили дипломы об участии.</a:t>
            </a:r>
            <a:b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Запакованные почтовые конверты с бланками и заданиями отправились в город Ярославль ровно в 15.00 ч. Мы очень надеемся на хорошие результаты. Напоминаем участникам, что результаты диктанта можно будет проверить на сайте 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диктантпобеды.рф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 по индивидуальному идентификационному номеру. Выражаем благодарность за помощь в организации акции администрации Пошехонского муниципального района!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365" name="Picture 5" descr="https://sun9-41.userapi.com/nW-GRyDalU0hEHqreZmfGE5DfZ8UuKgZYW9sPw/qCOKPk_X_X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5868144"/>
            <a:ext cx="2160239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71400" y="1331640"/>
            <a:ext cx="3168352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000" dirty="0" smtClean="0"/>
              <a:t>	            </a:t>
            </a: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Сентябрьское собрание</a:t>
            </a:r>
          </a:p>
          <a:p>
            <a:pPr algn="just">
              <a:buNone/>
            </a:pP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На ежегодном собрании со студентами обсудили актуальные вопросы по проживанию в общежитие, об обучении на курсах вождения, об организации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внеучебной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и кружковой деятельности. Приглашенные гости отдела полиции "Пошехонский" заместитель начальника С.А. Фомичев, старший инспектор ПДН О.Ю.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Лихоперская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и главный специалист администрации комиссии по делам несовершеннолетних и защите их прав А.Г. Куликова провели для студентов беседу по профилактике правонарушений, отметив тот факт, как на дальнейшее трудоустройство может повлиять наличие судимости или совершенное административное правонарушение.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8640" y="251520"/>
            <a:ext cx="6480720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«События»</a:t>
            </a:r>
            <a:endParaRPr lang="ru-RU" sz="3200" b="1" dirty="0"/>
          </a:p>
        </p:txBody>
      </p:sp>
      <p:pic>
        <p:nvPicPr>
          <p:cNvPr id="16386" name="Picture 2" descr="https://sun9-7.userapi.com/BrwFr8y52yNrAGgX91thiwrMeF1zGi_LtXldrw/Ip7eLOhTwN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8986" y="1835696"/>
            <a:ext cx="3264363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212976" y="4499992"/>
            <a:ext cx="34563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День солидарности в борьбе с терроризмом</a:t>
            </a:r>
            <a:b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3 сентября начало учебных занятий в колледже, началось с минуты молчания, в память о детях и педагогах, погибших в 2004 году, при террористической атаке школы № 1 г. Беслан. На стенде библиотеки колледжа была представлена выставка с информацией о той трагедии. После занятий во дворе общежития, студенты по традиции, запустили белые шары в небо, чтобы вспомнить о жертвах теракта.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6388" name="Picture 4" descr="https://sun9-42.userapi.com/wd6wkpU2d7zPT7MD5igY9Ea4eP5t_ktqGTQpCw/dGoC5fk-ko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6669" y="6444207"/>
            <a:ext cx="3200683" cy="22322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16632" y="4427984"/>
            <a:ext cx="2808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Лучшие показатели в спорте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 smtClean="0"/>
          </a:p>
          <a:p>
            <a:pPr algn="just"/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В очередной раз Пошехонский аграрно-политехнический колледж лидирует по показателям в районных и городских соревнованиях. Студенты и педагоги колледжа ежегодно принимают участие в соревнованиях и Спартакиадах, показывая высокие результаты. 5 сентября 2020 года в районном конкурсе среди организаций, учреждений и предприятий Пошехонского района на лучшие показатели в области физической культуры и спорта в 2019 году в номинации "Лучшие в районных и городских соревнованиях" Пошехонский колледж занял почётное 1 место! Выражаем благодарность всем причастным спортсменам колледжа! Вы - лучшие!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6390" name="Picture 6" descr="https://sun9-20.userapi.com/0cr0dbiVS6h3oAJnDfASg6Iy78KyQCBZ5sbHXg/qkdmNMFLel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7308303"/>
            <a:ext cx="2520280" cy="163218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03648"/>
            <a:ext cx="3429000" cy="2448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         Юбилейная десятая выставка-ярмарка «</a:t>
            </a:r>
            <a:r>
              <a:rPr lang="ru-RU" sz="1000" b="1" dirty="0" err="1" smtClean="0">
                <a:solidFill>
                  <a:schemeClr val="accent4">
                    <a:lumMod val="50000"/>
                  </a:schemeClr>
                </a:solidFill>
              </a:rPr>
              <a:t>Пошехонье-Агро</a:t>
            </a: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  <a:p>
            <a:pPr algn="just">
              <a:buNone/>
            </a:pP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        5 сентября 2020 года на площади Свободы состоялась выставка «Пошехонье -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Агро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».             14 участников претендовали на победу - чего здесь только не было! Жюри предстояла нелегкая задача – выбрать лучших из лучших. В очередной раз Пошехонский колледж порадовал своим результатом. Композиция, созданная преподавателями Т.Б.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Круду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, Г.П. Кукушкиной и студентами группы «Рабочий зеленого строительства», заняла 2-ое место .  Поздравляем наших победителей! 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0" name="Picture 2" descr="https://sun1-95.userapi.com/qvZQmbWzaB0P72TLcxDPKDqo15ggC672mTFyFA/zWJ7QxFrc-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7032" y="1403648"/>
            <a:ext cx="2880320" cy="20882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648" y="251520"/>
            <a:ext cx="6408712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«События»</a:t>
            </a:r>
            <a:endParaRPr lang="ru-RU" sz="3200" b="1" dirty="0"/>
          </a:p>
        </p:txBody>
      </p:sp>
      <p:pic>
        <p:nvPicPr>
          <p:cNvPr id="17412" name="Picture 4" descr="https://sun9-58.userapi.com/0OXL9BA53_7iZL7BwqiRY8rBvcRoWjwmeS03vQ/Z9ZgxjH7e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4283968"/>
            <a:ext cx="3144632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3563888"/>
            <a:ext cx="66693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Нескучные каникулы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5024" y="421196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Кандидат в руководители </a:t>
            </a:r>
          </a:p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Пошехонского отделения </a:t>
            </a:r>
          </a:p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Российского Союза сельской молодежи</a:t>
            </a:r>
          </a:p>
          <a:p>
            <a:pPr algn="ctr"/>
            <a:endParaRPr lang="ru-RU" sz="1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Студент  3 курса  группы «Автомеханик» Денис Кутузов не скучал во время каникул. Он активно включился в общественную деятельность и представил наше образовательное учреждение сразу на двух молодежных форумах.  с 17 по 21 августа 2020 г. на  базе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парк-отеля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«Ярославль» Денис посетил образовательный форум «Волонтеры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Ярославии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».  Творчески проявив себя на форуме, Денис был отмечен руководством регионального отделения Российского Союза сельской молодежи, после чего ему предложили посетить Всероссийский образовательный форум «Ростов». Узнав о таких достижениях Дениса, руководство колледжа оказало помощь в транспортировке студента до города Ростов-на-Дону и обратно. И с 5 по 10 сентября 2020 г. наш студент  принял участие в форуме. За это время участникам форума предлагалось прокачать свои навыки в области проектирования. Тем ребятам, у которых были готовы проекты, предлагалось принять участие в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грантовом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конкурсе, в рамках проходящего форума. Среди таковых был и наш Денис, он представил проект «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Кибер-футбол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».  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4" name="Picture 6" descr="https://sun9-24.userapi.com/c855528/v855528977/252979/Vei9s0B_pw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6587857"/>
            <a:ext cx="3096344" cy="20646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0648" y="1475656"/>
            <a:ext cx="6408712" cy="36724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Давайте дружно делать добрые дела!</a:t>
            </a:r>
          </a:p>
          <a:p>
            <a:pPr algn="just">
              <a:buNone/>
            </a:pP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        С азартом и энтузиазмом спешат по утрам  в Пошехонский аграрно-политехнический колледж активистки-второкурсницы. Столько добрых и важных дел нужно успеть завершить: прополоть огород, полить цветники, убрать скошенную траву, навести порядок в кабинетах. «Работа не сложная, но очень нужная, и, прежде всего, нам самим. Очень рады, что представилась возможность наконец-то встретиться после  долгой разлуки, пообщаться, да еще и пользу принести любимому колледжу». – признается Ксения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Самодурова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– участница летнего лагеря труда и отдыха.</a:t>
            </a:r>
          </a:p>
          <a:p>
            <a:pPr algn="just">
              <a:buNone/>
            </a:pP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        В этом году с 3 по 26 августа в колледже был организован лагерь труда и отдыха. Данное мероприятие мы приурочили к созданию волонтерского движения студентов. И первыми официальными волонтерами колледжа стали студентки: Анна Тычинина, Светлана 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Молоткова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, Ксения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Самодурова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, Анастасия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Мелкова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и Алена 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Холманова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. </a:t>
            </a:r>
          </a:p>
          <a:p>
            <a:pPr algn="just">
              <a:buNone/>
            </a:pP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        Создание волонтерского отряда прошло на ура! От активистов посыпалось море идей. На первом этапе определились с задачами и направлениями деятельности отряда. Они будут следующими:</a:t>
            </a:r>
            <a:b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- оказание помощи в благоустройстве памятных и важных по значимости территорий;</a:t>
            </a:r>
            <a:b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- организация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досуговой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и спортивной деятельности студентов "ВНЕУЧЕБКА";</a:t>
            </a:r>
            <a:b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- социальное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волонтерство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(шефство и наставничество).</a:t>
            </a:r>
            <a:b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За время работы лагеря, студенты организовали голосование на лучшее название волонтерского отряда.  В этом голосовании приняли участие 40 человек. И теперь мы рады представить вам новое студенческое объединение – волонтерский отряд «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Добряш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и </a:t>
            </a:r>
            <a:r>
              <a:rPr lang="ru-RU" sz="1000" dirty="0" err="1" smtClean="0">
                <a:solidFill>
                  <a:schemeClr val="accent4">
                    <a:lumMod val="50000"/>
                  </a:schemeClr>
                </a:solidFill>
              </a:rPr>
              <a:t>добряна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».</a:t>
            </a:r>
          </a:p>
          <a:p>
            <a:pPr>
              <a:buNone/>
            </a:pP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          </a:t>
            </a:r>
            <a:endParaRPr lang="ru-RU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0648" y="251520"/>
            <a:ext cx="6408712" cy="108012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«</a:t>
            </a:r>
            <a:r>
              <a:rPr lang="ru-RU" sz="3200" b="1" dirty="0" err="1" smtClean="0"/>
              <a:t>Волонтёрство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pic>
        <p:nvPicPr>
          <p:cNvPr id="18435" name="Picture 3" descr="C:\Users\h\Desktop\jrM7SjYO_K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4860032"/>
            <a:ext cx="3960440" cy="39604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0648" y="323528"/>
            <a:ext cx="6336704" cy="1524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</a:t>
            </a:r>
            <a:r>
              <a:rPr lang="ru-RU" sz="3200" b="1" dirty="0" smtClean="0"/>
              <a:t>«Дополнительное образование»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0648" y="2051720"/>
          <a:ext cx="6336704" cy="677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232248"/>
                <a:gridCol w="158417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объединения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Контакты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Клуб «Флора»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Татьяна Борисовна </a:t>
                      </a:r>
                      <a:r>
                        <a:rPr lang="ru-RU" dirty="0" err="1" smtClean="0"/>
                        <a:t>Круду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8-920-137-47-67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«Волейбол»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Александр Алексеевич Яблоков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8-910-829-02-37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«Настольный теннис»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Сергей Васильевич Емельянов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8-909-278-00-02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Студия танца «Тест»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Вера Юрьевна </a:t>
                      </a:r>
                      <a:r>
                        <a:rPr lang="ru-RU" dirty="0" err="1" smtClean="0"/>
                        <a:t>Мосулина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8-920-102-59-27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Студия «Художественное слово»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Александр Вадимович </a:t>
                      </a:r>
                      <a:r>
                        <a:rPr lang="ru-RU" dirty="0" err="1" smtClean="0"/>
                        <a:t>Жайкбаев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8-931-225-22-75</a:t>
                      </a:r>
                      <a:endParaRPr lang="ru-RU" dirty="0"/>
                    </a:p>
                  </a:txBody>
                  <a:tcPr/>
                </a:tc>
              </a:tr>
              <a:tr h="1017200"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«Тяжелая атлетика»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Александр Алексеевич Яблоков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8-910-829-02-37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Мастерская </a:t>
                      </a:r>
                      <a:r>
                        <a:rPr lang="ru-RU" dirty="0" err="1" smtClean="0"/>
                        <a:t>креативных</a:t>
                      </a:r>
                      <a:r>
                        <a:rPr lang="ru-RU" dirty="0" smtClean="0"/>
                        <a:t> идей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Надежда Викторовна Меньшикова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8-920-110-09-43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2656" y="1930400"/>
            <a:ext cx="6182444" cy="6096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Студенты! Студенты!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Ну, кто не поймет?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Это как золото, звонкое слово!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Студенты. Студенты – особый народ,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Наследники Герцена и Огарева.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Горячих сердец молодая пора,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Время </a:t>
            </a:r>
            <a:r>
              <a:rPr lang="ru-RU" sz="1200" b="1" dirty="0" err="1" smtClean="0">
                <a:solidFill>
                  <a:schemeClr val="accent4"/>
                </a:solidFill>
              </a:rPr>
              <a:t>бессониц</a:t>
            </a:r>
            <a:r>
              <a:rPr lang="ru-RU" sz="1200" b="1" dirty="0" smtClean="0">
                <a:solidFill>
                  <a:schemeClr val="accent4"/>
                </a:solidFill>
              </a:rPr>
              <a:t>, любви и дискуссий…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Годы прошли, а как будто вчера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Сам я был не из последних на курсе.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Пусть пряжка на крайней дырке ремня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И в сбитых ботинках студент словно денди.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Если остались только три дня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До шумного пира – получки стипендии.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А как хорошо побродить по Москве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За руку с другом,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Не правда ль? Скажите…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Долго, долго не гаснет свет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В окнах студенческих общежитий. </a:t>
            </a:r>
          </a:p>
          <a:p>
            <a:pPr algn="ctr">
              <a:buNone/>
            </a:pPr>
            <a:endParaRPr lang="ru-RU" sz="1200" b="1" dirty="0" smtClean="0">
              <a:solidFill>
                <a:schemeClr val="accent4"/>
              </a:solidFill>
            </a:endParaRPr>
          </a:p>
          <a:p>
            <a:pPr algn="ctr">
              <a:buNone/>
            </a:pPr>
            <a:r>
              <a:rPr lang="ru-RU" sz="1200" b="1" dirty="0" smtClean="0">
                <a:solidFill>
                  <a:schemeClr val="accent4"/>
                </a:solidFill>
              </a:rPr>
              <a:t>Автор: студентка группы ИХ-11, Надежда Макарычева</a:t>
            </a:r>
            <a:endParaRPr lang="ru-RU" sz="1200" b="1" dirty="0">
              <a:solidFill>
                <a:schemeClr val="accent4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32656" y="366184"/>
            <a:ext cx="6264696" cy="1524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PRO COLLEGE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рубрика </a:t>
            </a:r>
            <a:r>
              <a:rPr lang="ru-RU" sz="3200" b="1" dirty="0" smtClean="0"/>
              <a:t>«Студенческое творчество»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603" y="7956376"/>
            <a:ext cx="636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Приглашаем творческих и </a:t>
            </a:r>
            <a:r>
              <a:rPr lang="ru-RU" sz="1600" b="1" dirty="0" err="1" smtClean="0">
                <a:solidFill>
                  <a:schemeClr val="accent4">
                    <a:lumMod val="50000"/>
                  </a:schemeClr>
                </a:solidFill>
              </a:rPr>
              <a:t>креативных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 студентов в редакцию газеты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</a:rPr>
              <a:t>PRO COLLEDGE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! Мы ищем именно тебя! Запись по телефону: 8-961-974-57-78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358</TotalTime>
  <Words>951</Words>
  <Application>Microsoft Office PowerPoint</Application>
  <PresentationFormat>Экран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PRO COLLEGE </vt:lpstr>
      <vt:lpstr>PRO COLLEGE рубрика «Кадры СПО»</vt:lpstr>
      <vt:lpstr>PRO COLLEGE рубрика «События»</vt:lpstr>
      <vt:lpstr>PRO COLLEGE рубрика «События»</vt:lpstr>
      <vt:lpstr>PRO COLLEGE рубрика «События»</vt:lpstr>
      <vt:lpstr>PRO COLLEGE рубрика «Волонтёрство»</vt:lpstr>
      <vt:lpstr>PRO COLLEGE рубрика «Дополнительное образование»</vt:lpstr>
      <vt:lpstr>PRO COLLEGE рубрика «Студенческое творчество»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COLLEGE</dc:title>
  <dc:creator>h</dc:creator>
  <cp:lastModifiedBy>h</cp:lastModifiedBy>
  <cp:revision>38</cp:revision>
  <dcterms:modified xsi:type="dcterms:W3CDTF">2020-09-21T15:06:26Z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292613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