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"/>
  </p:notesMasterIdLst>
  <p:sldIdLst>
    <p:sldId id="256" r:id="rId2"/>
    <p:sldId id="261" r:id="rId3"/>
    <p:sldId id="295" r:id="rId4"/>
    <p:sldId id="288" r:id="rId5"/>
    <p:sldId id="297" r:id="rId6"/>
    <p:sldId id="289" r:id="rId7"/>
    <p:sldId id="290" r:id="rId8"/>
    <p:sldId id="291" r:id="rId9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>
        <p:scale>
          <a:sx n="66" d="100"/>
          <a:sy n="66" d="100"/>
        </p:scale>
        <p:origin x="-1980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500"/>
            <a:ext cx="5486400" cy="346003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88707"/>
            <a:ext cx="5486400" cy="152617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5BE0D-37DC-46BD-8D9C-70E3A25FD08E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59CBE5-4B9C-4A0E-92D7-5F954B60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8B8EF-F9A4-4F1C-AC0E-65989D75C9A3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D1DF-E7AD-4F15-88DB-5ED4426DF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6301" y="2435612"/>
            <a:ext cx="1119374" cy="59792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893" y="2435612"/>
            <a:ext cx="3931107" cy="59792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07DA2-27E7-4EE6-BC9C-46EE624F0986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D6137-DA8D-461B-BEF8-7E830462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D2173-60B6-4771-A831-CC61DAD2198A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222D-803A-4225-A74E-B34A2E5F1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90096"/>
            <a:ext cx="5486400" cy="1724789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53464"/>
            <a:ext cx="5486400" cy="14645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3A0A8-1C0F-49AF-812D-F70BDDA3758D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EF92-2C4D-49ED-8338-2933AB3EF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1C78-6550-4845-9D47-7F069474C725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80AEC-229C-47B6-8CE9-44E4BB100D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3657600"/>
            <a:ext cx="2674620" cy="4791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11296" y="3657601"/>
            <a:ext cx="2674620" cy="47942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261" y="3657600"/>
            <a:ext cx="2523744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858" y="3657600"/>
            <a:ext cx="2521547" cy="82905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47FDA-DD9D-43D5-83C9-6ED7BCC7F0B7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17660-96AF-40B6-A71A-3DBA629C5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11295" y="4511040"/>
            <a:ext cx="267462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569F0-5A7E-4FEC-A874-1C2C5D32E1F1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FDDA2-7874-4956-9DE8-AEAC42733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902F5-64F8-48C3-AC21-2C8E6C41C6B2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4111-9957-4FBE-B25E-9E76ED036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3817"/>
            <a:ext cx="2213202" cy="28973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314" y="2435612"/>
            <a:ext cx="3155886" cy="5968819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4794"/>
            <a:ext cx="2213202" cy="2993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570C1-F92E-4D0C-ADD7-C5CD16752174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711F4-CDEA-4CCB-A3E3-72DADF334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2215134" cy="2901696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3250" y="3048000"/>
            <a:ext cx="3028950" cy="44704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13248"/>
            <a:ext cx="2215134" cy="2999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9531-23E1-48F9-84E3-B7D5A01D0F85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5086-F96E-4A14-8597-A261A26E6F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26451" y="765076"/>
            <a:ext cx="64677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27064" y="765076"/>
            <a:ext cx="432054" cy="76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621"/>
            <a:ext cx="5486400" cy="153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93112"/>
            <a:ext cx="5486400" cy="471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5768" y="731729"/>
            <a:ext cx="891849" cy="397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 smtClean="0"/>
              <a:pPr>
                <a:defRPr/>
              </a:pPr>
              <a:t>12.05.2023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5812" y="731729"/>
            <a:ext cx="705902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F90A9E-99CD-4280-B28E-5BB9939537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6516" y="1141275"/>
            <a:ext cx="1684867" cy="401636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%E2%EE%EB%EE%ED%F2%E5%F0%FB%EF%EE%E1%E5%E4%FB.%F0%F4&amp;post=-187360915_1322&amp;cc_key=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vk.com/feed?section=search&amp;q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05264" y="-89297"/>
            <a:ext cx="1050593" cy="92332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Ш   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cap="all" dirty="0">
              <a:ln w="0"/>
              <a:solidFill>
                <a:schemeClr val="tx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 smtClean="0">
                <a:ln w="0"/>
                <a:solidFill>
                  <a:schemeClr val="tx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Arial" pitchFamily="34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372" y="835178"/>
            <a:ext cx="3239438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ВЫПУСК № 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24</a:t>
            </a:r>
            <a:endParaRPr lang="ru-RU" sz="2400" b="1" dirty="0">
              <a:ln w="11430">
                <a:solidFill>
                  <a:schemeClr val="tx2">
                    <a:lumMod val="1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30.04.2023 </a:t>
            </a:r>
            <a:r>
              <a:rPr lang="ru-RU" sz="2400" b="1" dirty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400" b="1" dirty="0" smtClean="0">
                <a:ln w="1143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1171"/>
            <a:ext cx="6110485" cy="906773"/>
          </a:xfr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 КОЛЛЕДЖ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Магн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54293"/>
            <a:ext cx="1511882" cy="1511882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sun9-55.userapi.com/impg/EUSxDKmGrxNX5sE4BzycYqhQUs5biIgslzjBUA/iHlBSSIzaQk.jpg?size=1280x960&amp;quality=95&amp;sign=cd162f6340c5275dbcdf25581ca0b05a&amp;type=album"/>
          <p:cNvPicPr>
            <a:picLocks noChangeAspect="1" noChangeArrowheads="1"/>
          </p:cNvPicPr>
          <p:nvPr/>
        </p:nvPicPr>
        <p:blipFill>
          <a:blip r:embed="rId4" cstate="print"/>
          <a:srcRect l="4082" t="8163" r="8163"/>
          <a:stretch>
            <a:fillRect/>
          </a:stretch>
        </p:blipFill>
        <p:spPr bwMode="auto">
          <a:xfrm>
            <a:off x="142852" y="2928926"/>
            <a:ext cx="3071834" cy="241101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484" name="Picture 4" descr="https://sun9-10.userapi.com/impg/43I0GvmzsS52p_mchvw0bQ8-GGhlqGkLpLqFNg/wJUSNG4NrLw.jpg?size=810x1080&amp;quality=95&amp;sign=c888be108ccaa26493ad2e739ef789dc&amp;type=album"/>
          <p:cNvPicPr>
            <a:picLocks noChangeAspect="1" noChangeArrowheads="1"/>
          </p:cNvPicPr>
          <p:nvPr/>
        </p:nvPicPr>
        <p:blipFill>
          <a:blip r:embed="rId5" cstate="print"/>
          <a:srcRect t="11030" r="5881"/>
          <a:stretch>
            <a:fillRect/>
          </a:stretch>
        </p:blipFill>
        <p:spPr bwMode="auto">
          <a:xfrm>
            <a:off x="3429000" y="3071802"/>
            <a:ext cx="2286016" cy="28813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488" name="Picture 8" descr="https://sun9-23.userapi.com/impg/t_edme3aEUOkIQ28cngXsE8yyWpSbuMeLRgq1w/SFBMLBUuStE.jpg?size=777x1080&amp;quality=95&amp;sign=6fc9ef25166e419918e79c72e1fe40a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90" y="5715008"/>
            <a:ext cx="2357454" cy="327676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490" name="Picture 10" descr="https://sun9-65.userapi.com/impg/9SJ3HBrBtOxoFsj8Rv5NOUNQ9XM2a3pAEXOS3Q/nGcOIMB_W-Y.jpg?size=1040x780&amp;quality=95&amp;sign=091b8e6c626d4fbd04ad47f72558a7ae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8" y="6286512"/>
            <a:ext cx="2952770" cy="22145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29811"/>
            <a:ext cx="2348879" cy="8479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700" b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ПОБЕДИТЕЛИ И ПРИЗЕРЫ ЧЕМПИОНАТОВ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этом году Пошехонский аграрно-политехнический колледж собрал рекордное количество медалей (по сравнению с предыдущими) на региональных этапах национальных Чемпионатов «Профессионалы» и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Абилимпикс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Студенты Дмитрий Мельников и Александр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Котелин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завоевали 3 место на Региональном этапе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Чемпионата по профессиональному мастерству "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Профессионалы» по компетенции «Ландшафтный дизайн».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6 актуальным компетенциям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8" y="3000364"/>
            <a:ext cx="2214578" cy="649408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Чемпионата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(«Бухгалтерский учет», «Ремонт автомобилей», «Сварочные работы», «Водитель грузового автомобиля», «Дошкольное образование» и «Ландшафтный дизайн») приняли участие 9 студентов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региональном этапе национального Чемпионата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Абилимпикс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 - 2023 среди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лиц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 ОВЗ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инвалидностью наши конкурсанты  заняли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весь пьедестал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компетенции 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УСПЕХИ</a:t>
            </a:r>
            <a:endParaRPr lang="ru-RU" sz="2800" b="1" dirty="0" smtClean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46" y="3214678"/>
            <a:ext cx="2214554" cy="62478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Рабочий зеленого строительства»: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место – Ольга Кознова,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 место – Екатерина Белова,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3 место – Вадим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Маклаков.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Серебро по компетенции «Рабочий по комплексному обслуживанию и ремонту зданий» занял  Владимир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Кардаш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Мы поздравляем всех участников Чемпионатов и преподавателей, готовивших ребят к соревнованиям, с достойным результатом!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8434" name="Picture 2" descr="https://sun9-73.userapi.com/impg/VvRprGLiGl0cQJ0BC8i5sZ1oBaP56sVuZoTt8w/BHbH8Atgev4.jpg?size=1280x1280&amp;quality=95&amp;sign=8cd5e1625d1b266dc52a3f6014130164&amp;type=album"/>
          <p:cNvPicPr>
            <a:picLocks noChangeAspect="1" noChangeArrowheads="1"/>
          </p:cNvPicPr>
          <p:nvPr/>
        </p:nvPicPr>
        <p:blipFill>
          <a:blip r:embed="rId3" cstate="print"/>
          <a:srcRect l="4839" t="27419" r="4838" b="3225"/>
          <a:stretch>
            <a:fillRect/>
          </a:stretch>
        </p:blipFill>
        <p:spPr bwMode="auto">
          <a:xfrm>
            <a:off x="2428869" y="1214414"/>
            <a:ext cx="2428891" cy="1857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8436" name="Picture 4" descr="https://sun9-13.userapi.com/impg/_TiixOIkdUYYINhHb_cEZCib-xYTAsocQOLcrQ/xiK6LlouRWU.jpg?size=810x1080&amp;quality=95&amp;sign=54e16e4311e3c1c6f61e28f6005942d6&amp;type=album"/>
          <p:cNvPicPr>
            <a:picLocks noChangeAspect="1" noChangeArrowheads="1"/>
          </p:cNvPicPr>
          <p:nvPr/>
        </p:nvPicPr>
        <p:blipFill>
          <a:blip r:embed="rId4" cstate="print"/>
          <a:srcRect t="8363" b="19161"/>
          <a:stretch>
            <a:fillRect/>
          </a:stretch>
        </p:blipFill>
        <p:spPr bwMode="auto">
          <a:xfrm>
            <a:off x="4935939" y="1214414"/>
            <a:ext cx="1922061" cy="1857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53"/>
            <a:ext cx="2571744" cy="79714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Мы помним, 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мы гордимся!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27 апреля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библиотеке Пошехонского аграрно-политехнического колледжа был проведён Международный Диктант победы, посвящённый событиям Великой войны. В его написании приняли участие 37 человек, среди которых: студенты и преподаватели колледжа, а также представители Социального агентства молодёжи 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Центральной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библиотеки.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Почётными гостями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нашего мероприятия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были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представители общества "Дети войны" - Васильева Татьяна Герасимовна и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Горислав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Наталья Викторовна. Они пожелали всем конкурсантам удачи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82" y="4929190"/>
            <a:ext cx="4214818" cy="403187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больших успехов не только при написании диктанта, но и на все будущие планы студентов.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Каждый участник может узнать свой результат по индивидуальному идентификационному номеру на сайте 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волонтерыпобеды.рф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Благодарим наших волонтёров, которые помогли в организации мероприятия: сопровождали, регистрировали участников и следили за процессом написания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  <a:hlinkClick r:id="rId4"/>
              </a:rPr>
              <a:t>#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  <a:hlinkClick r:id="rId4"/>
              </a:rPr>
              <a:t>ДиктантПобеды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Корреспондент: Судакова Варвара, 3 курс</a:t>
            </a: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250178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Bookman Old Style" pitchFamily="18" charset="0"/>
              </a:rPr>
              <a:t>ПРО СОБЫТИЯ</a:t>
            </a:r>
          </a:p>
        </p:txBody>
      </p:sp>
      <p:pic>
        <p:nvPicPr>
          <p:cNvPr id="16386" name="Picture 2" descr="https://sun9-40.userapi.com/impg/ZjtW2WYTgIUAIO7dewjdYrkRbGQG8ZAtpFtQOQ/R5DjMZsaQRU.jpg?size=1280x960&amp;quality=95&amp;sign=996947b9f5def6729eb696473b31f5ec&amp;type=album"/>
          <p:cNvPicPr>
            <a:picLocks noChangeAspect="1" noChangeArrowheads="1"/>
          </p:cNvPicPr>
          <p:nvPr/>
        </p:nvPicPr>
        <p:blipFill>
          <a:blip r:embed="rId5" cstate="print"/>
          <a:srcRect r="27778"/>
          <a:stretch>
            <a:fillRect/>
          </a:stretch>
        </p:blipFill>
        <p:spPr bwMode="auto">
          <a:xfrm>
            <a:off x="2643182" y="1285852"/>
            <a:ext cx="1857388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390" name="Picture 6" descr="https://sun9-78.userapi.com/impg/BnuvNLIGa1eNOOrymWFRFkc7HxE3DY7daIgG7w/UFK8k7fDjls.jpg?size=1280x960&amp;quality=95&amp;sign=012663762454c083d158f06c878343c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7" y="1285852"/>
            <a:ext cx="2286015" cy="17145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388" name="Picture 4" descr="https://sun9-4.userapi.com/impg/MaVh9rn75-DW1bmQBhMOHt8s4wEKTFoWI2uD7g/7f5tVotdrz0.jpg?size=1280x960&amp;quality=95&amp;sign=76ee82c9e05b198a58653b0eb3388573&amp;type=album"/>
          <p:cNvPicPr>
            <a:picLocks noChangeAspect="1" noChangeArrowheads="1"/>
          </p:cNvPicPr>
          <p:nvPr/>
        </p:nvPicPr>
        <p:blipFill>
          <a:blip r:embed="rId7" cstate="print"/>
          <a:srcRect t="22222"/>
          <a:stretch>
            <a:fillRect/>
          </a:stretch>
        </p:blipFill>
        <p:spPr bwMode="auto">
          <a:xfrm>
            <a:off x="3071809" y="2928926"/>
            <a:ext cx="3306559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66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chemeClr val="bg2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735" y="1428728"/>
            <a:ext cx="2339133" cy="77251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Областная олимпиада по предмету "Социальная адаптация" прошла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19 апреля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базе Пошехонского колледжа. 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ней приняли участие 6 команд: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Заволжский политехнический колледж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Рыбинский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колледж городской инфраструктуры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Ярославский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колледж управления и профессиональных технологий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Ростовский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колледж отраслевых технологий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Пошехонский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аграрно-политехнический колледж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Багряниковская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школа-интернат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команды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подготовили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306" y="3634800"/>
            <a:ext cx="4357694" cy="55092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творческие визитки и выступили в читальном зале библиотеки, после чего, получили маршрутные листы для прохождения станций.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площадках ребята выполняли задания по эффективному поведению на рынке труда, этике и психологии, основам безопасности жизнедеятельности, медицине и экономике.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результатам олимпиады победителями и призёрами стали: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 место: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Рыбинский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колледж городской инфраструктуры и Пошехонский аграрно-политехнический (команда организатора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).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место: Ярославский колледж управления и профессиональных технологий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3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место: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Багряниковская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школа-интернат.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Благодарим всех участников олимпиады за подаренные эмоции! Ждём вас в следующем году!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338" name="Picture 2" descr="https://sun9-2.userapi.com/impg/GdppY9AUPJdvRDkkzCZt18-vKzgdADEtJgp_FQ/YIgnoDgMeNs.jpg?size=1280x794&amp;quality=95&amp;sign=b61abb33fec6d5719d71c4422f7ccff6&amp;type=album"/>
          <p:cNvPicPr>
            <a:picLocks noChangeAspect="1" noChangeArrowheads="1"/>
          </p:cNvPicPr>
          <p:nvPr/>
        </p:nvPicPr>
        <p:blipFill>
          <a:blip r:embed="rId3" cstate="print"/>
          <a:srcRect r="2239" b="8306"/>
          <a:stretch>
            <a:fillRect/>
          </a:stretch>
        </p:blipFill>
        <p:spPr bwMode="auto">
          <a:xfrm>
            <a:off x="2714620" y="1285852"/>
            <a:ext cx="3929090" cy="22860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77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14290" y="1357290"/>
            <a:ext cx="2143116" cy="7971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19 апреля в Пошехонском аграрно-политехническом колледже прошла V Межрегиональная научно-практическая конференция "Актуальные вопросы обучения и воспитания детей с разными стартовыми возможностями" среди педагогических работников Вологодской и Ярославской областей. В мероприятии приняли участие сотрудники профессиональных образовательных организаций и учителя специальных коррекционных школ.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СОБЫТИЯ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306" y="6858016"/>
            <a:ext cx="4143404" cy="20774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16 специалистов поделились своим опытом и инновационными методами работы с детьми с ограниченными возможностями здоровья.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Благодарим всех участников конференции за плодотворную работу и сотрудничество!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 descr="https://sun9-77.userapi.com/impg/5nGR3evBW2Fcy7IzKnh6xaI1d587-e8YxqnJTQ/6wiLt-vMIb4.jpg?size=1280x969&amp;quality=95&amp;sign=ec60e7cb71286bfb3e737e7b3ace102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1428727"/>
            <a:ext cx="3000396" cy="22713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0" name="Picture 4" descr="https://sun9-63.userapi.com/impg/AO3k7dWWGo-LlpqLGeyK_1RWo1_dT3_v-6JIdg/JuW6Ct0GErQ.jpg?size=1280x779&amp;quality=95&amp;sign=064922c149f838d1586293177d29677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8" y="3857620"/>
            <a:ext cx="4429132" cy="26955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СОЦИАЛЬНЫЕ ПАРТНЕРЫ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52"/>
            <a:ext cx="2357430" cy="795602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Выставка кукол в музее</a:t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18 апреля студенты групп ДО-11, ДО-31 и Э-11 посетили Пошехонский народный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историко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- краеведческий музей. Девушки были приглашены на уникальную выставку "Кукол много не бывает", которую подготовила автор работ Татьяна Николаевна Андреева. Она рассказала о том, как создавала кукол, о их разнообразии: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обереговые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, обрядовые, игровые, сувенирные и интерьерные куклы. Интересный факт о том, что </a:t>
            </a:r>
            <a:r>
              <a:rPr lang="ru-RU" sz="1500" b="1" dirty="0" err="1" smtClean="0">
                <a:solidFill>
                  <a:srgbClr val="002060"/>
                </a:solidFill>
                <a:latin typeface="Cambria" pitchFamily="18" charset="0"/>
              </a:rPr>
              <a:t>обереговые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куклы делаются без использования острых предметов, таких как ножницы, иголки. Для автора этой выставки создание кукол является хобби, 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30" y="3857620"/>
            <a:ext cx="2286016" cy="546303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она делает их на заказ, а также дарит их близким людям.</a:t>
            </a:r>
            <a:endParaRPr lang="ru-RU" sz="15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Студентам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очень понравилась эта экскурсия, ведь будущий воспитатель должен быть человеком творческим и уметь вовлекать детей в занятия продуктивной деятельностью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15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endParaRPr lang="ru-RU" sz="1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вновь встреча с друзьями Центральной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библиотеки</a:t>
            </a: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Темой встречи стало здоровье. Работники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библиотеки</a:t>
            </a:r>
            <a:endParaRPr lang="ru-RU" sz="1500" b="1" dirty="0" smtClean="0">
              <a:latin typeface="Cambria" pitchFamily="18" charset="0"/>
            </a:endParaRPr>
          </a:p>
        </p:txBody>
      </p:sp>
      <p:pic>
        <p:nvPicPr>
          <p:cNvPr id="12290" name="Picture 2" descr="https://sun9-32.userapi.com/impg/odzp5rhU6uHLVVkBEiN2WdGCDlm9rD4yXeX9EQ/y7UnZ3m5Z80.jpg?size=810x1080&amp;quality=95&amp;sign=875e953a8cfddb155b4a37a3a9a5f862&amp;type=album"/>
          <p:cNvPicPr>
            <a:picLocks noChangeAspect="1" noChangeArrowheads="1"/>
          </p:cNvPicPr>
          <p:nvPr/>
        </p:nvPicPr>
        <p:blipFill>
          <a:blip r:embed="rId3" cstate="print"/>
          <a:srcRect t="10169"/>
          <a:stretch>
            <a:fillRect/>
          </a:stretch>
        </p:blipFill>
        <p:spPr bwMode="auto">
          <a:xfrm>
            <a:off x="2428868" y="1285852"/>
            <a:ext cx="2107421" cy="25241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43446" y="2342138"/>
            <a:ext cx="2214554" cy="680186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подготовили и провели викторину «В здоровом теле – здоровый дух». </a:t>
            </a:r>
            <a:endParaRPr lang="ru-RU" sz="1500" b="1" dirty="0" smtClean="0">
              <a:latin typeface="Cambria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начале ребят ждала</a:t>
            </a:r>
            <a:b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физкультминутка, а затем знакомство с рецептами здоровья. Ребята вспомнили пословицы и поговорки, разгадали загадки о витаминах, послушали информацию о вредных и полезных привычках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Порадовало </a:t>
            </a:r>
            <a:r>
              <a:rPr lang="ru-RU" sz="1500" b="1" dirty="0" smtClean="0">
                <a:solidFill>
                  <a:srgbClr val="002060"/>
                </a:solidFill>
                <a:latin typeface="Cambria" pitchFamily="18" charset="0"/>
              </a:rPr>
              <a:t>то, что ребята решили дружить только с «полезными» привычками, соблюдать режим дня, начинать утро с зарядки и хорошего настроения. Здоровье - это очень хрупкий дар, который необходимо беречь.</a:t>
            </a:r>
            <a:endParaRPr lang="ru-RU" sz="15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sun9-33.userapi.com/impg/K0rbs3Nimu1LCnZ5Ca0EJUcaIv8mM5uHR5Z5_w/V17k6jgb7qw.jpg?size=1280x960&amp;quality=95&amp;sign=45332416ab9808278737e8eba333bf45&amp;type=album"/>
          <p:cNvPicPr>
            <a:picLocks noChangeAspect="1" noChangeArrowheads="1"/>
          </p:cNvPicPr>
          <p:nvPr/>
        </p:nvPicPr>
        <p:blipFill>
          <a:blip r:embed="rId4" cstate="print"/>
          <a:srcRect b="18279"/>
          <a:stretch>
            <a:fillRect/>
          </a:stretch>
        </p:blipFill>
        <p:spPr bwMode="auto">
          <a:xfrm>
            <a:off x="4643446" y="1214414"/>
            <a:ext cx="2214554" cy="1357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94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85852"/>
            <a:ext cx="2357430" cy="79714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12 АПРЕЛЯ| ВСЕМИРНЫЙ ДЕНЬ АВИАЦИИ И КОСМОНАВТИКИ 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12 апреля для студентов Пошехонского аграрно-политехнического колледжа специалистами Социального агентства молодежи  была организована интеллектуальная игра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РосКвиз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», приуроченная ко Дню космонавтики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ходе игры участники из 5 команд передвигались по станциям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: «СО2», «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Луноход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», «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Песнегон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»Ю,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«Что? Где? Почему?»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«Космос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».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процессе прохождения всех испытаний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студенты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СОЦИАЛЬНЫЕ ПАРТНЕРЫ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8" y="4111853"/>
            <a:ext cx="4429132" cy="503214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algn="just"/>
            <a:endParaRPr lang="ru-RU" sz="1700" b="1" dirty="0" smtClean="0">
              <a:solidFill>
                <a:prstClr val="white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отвечали на вопросы выполняли физические упражнения угадывали музыкальные композиции даже выполняли химические опыты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Особенно участникам понравилась станция «СО2», ведь там можно не только бегать, но еще и химичить. 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 результатам игры победили команды: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"Звезда по имени Солнце"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"Звёздочки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Batterflies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"Звёздочки"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"Мастер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фрут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Лунтики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"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Выражаем благодарность ребятам - участникам игры и нашим партнерам за совместную работу и предоставленную возможность провести игру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42" name="Picture 2" descr="https://sun9-64.userapi.com/impg/MVqq8m6XF2g1yz5Rp7vbdVOCmYMZlCO7N2C9wA/GOUI05m57ag.jpg?size=1280x853&amp;quality=95&amp;sign=9520c6666d878637abb96141dc2fdc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2" y="1357290"/>
            <a:ext cx="3929090" cy="26183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0" y="1214414"/>
            <a:ext cx="2592975" cy="82176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«Путешествие в страну финансов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12 апреля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Центральная библиотека пригласила ребят на игру по финансовой грамотности «Путешествие в страну финансов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Участники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разделились на две команды и отправились в путешествие, преодолевая станции с различными заданиями. На станции «Шифровка», ребята разгадывали шифр, в котором спрятаны слова, имеющие отношение к экономике, на станции «Дешево-Дорого» нужно было показать сигнальными стрелочками выражения соответствующие понятиям, а вот на станции «Товар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17246" y="0"/>
            <a:ext cx="6845399" cy="133164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ПРО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КОЛЛЕДЖ</a:t>
            </a:r>
            <a:r>
              <a:rPr lang="en-US" sz="2800" b="1" dirty="0" smtClean="0">
                <a:solidFill>
                  <a:srgbClr val="073E87"/>
                </a:solidFill>
                <a:latin typeface="Bookman Old Style" pitchFamily="18" charset="0"/>
              </a:rPr>
              <a:t>:</a:t>
            </a:r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СОЦИАЛЬНЫЕ </a:t>
            </a:r>
            <a:r>
              <a:rPr lang="ru-RU" sz="2800" b="1" dirty="0" smtClean="0">
                <a:solidFill>
                  <a:srgbClr val="073E87"/>
                </a:solidFill>
                <a:latin typeface="Bookman Old Style" pitchFamily="18" charset="0"/>
              </a:rPr>
              <a:t>ПАРТНЕРЫ</a:t>
            </a:r>
          </a:p>
          <a:p>
            <a:pPr algn="ctr"/>
            <a:endParaRPr lang="ru-RU" sz="2800" b="1" dirty="0" smtClean="0">
              <a:solidFill>
                <a:srgbClr val="073E87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9" y="6589455"/>
            <a:ext cx="4143381" cy="255454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услуга», были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даны слова 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, которые нужно было распределить , что относится к товару, а что к услуге. Еще несколько станций были тоже преодолены успешно. Обе команды отлично справились с заданиями, проявляя находчивость, решительность и смекалку.</a:t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Спасибо ребята за участие в мероприятии!</a:t>
            </a:r>
            <a:endParaRPr lang="ru-RU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78.userapi.com/impg/MHDmqKQyIMMVEreEKfoOZg5HSgn6gmRNlA2nyw/YEBiAJvprhs.jpg?size=1280x960&amp;quality=95&amp;sign=d4312d343248dde2ca5c979ff106821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9" y="1428728"/>
            <a:ext cx="3333773" cy="2500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196" name="Picture 4" descr="https://sun9-52.userapi.com/impg/U0ivM8K1XvustC70mOUcJK754_U4yaTs9Tlcyw/R2djQEnQyMM.jpg?size=1280x960&amp;quality=95&amp;sign=f1d43d8026c74cee21bf8d1434523b7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76" y="3929058"/>
            <a:ext cx="3429024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40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15109</TotalTime>
  <Words>462</Words>
  <Application>Microsoft Office PowerPoint</Application>
  <PresentationFormat>Экран (4:3)</PresentationFormat>
  <Paragraphs>107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ПРО КОЛЛЕДЖ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ольга</cp:lastModifiedBy>
  <cp:revision>655</cp:revision>
  <dcterms:modified xsi:type="dcterms:W3CDTF">2023-05-12T12:32:26Z</dcterms:modified>
</cp:coreProperties>
</file>