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1"/>
  </p:notesMasterIdLst>
  <p:sldIdLst>
    <p:sldId id="256" r:id="rId2"/>
    <p:sldId id="261" r:id="rId3"/>
    <p:sldId id="295" r:id="rId4"/>
    <p:sldId id="288" r:id="rId5"/>
    <p:sldId id="297" r:id="rId6"/>
    <p:sldId id="289" r:id="rId7"/>
    <p:sldId id="290" r:id="rId8"/>
    <p:sldId id="291" r:id="rId9"/>
    <p:sldId id="298" r:id="rId10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670" autoAdjust="0"/>
  </p:normalViewPr>
  <p:slideViewPr>
    <p:cSldViewPr>
      <p:cViewPr>
        <p:scale>
          <a:sx n="66" d="100"/>
          <a:sy n="66" d="100"/>
        </p:scale>
        <p:origin x="-1968" y="6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3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500"/>
            <a:ext cx="5486400" cy="346003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88707"/>
            <a:ext cx="5486400" cy="152617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5BE0D-37DC-46BD-8D9C-70E3A25FD08E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9CBE5-4B9C-4A0E-92D7-5F954B604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8B8EF-F9A4-4F1C-AC0E-65989D75C9A3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D1DF-E7AD-4F15-88DB-5ED4426DF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6301" y="2435612"/>
            <a:ext cx="1119374" cy="59792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893" y="2435612"/>
            <a:ext cx="3931107" cy="59792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07DA2-27E7-4EE6-BC9C-46EE624F0986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D6137-DA8D-461B-BEF8-7E8304622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D2173-60B6-4771-A831-CC61DAD2198A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0222D-803A-4225-A74E-B34A2E5F14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90096"/>
            <a:ext cx="5486400" cy="1724789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53464"/>
            <a:ext cx="5486400" cy="14645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3A0A8-1C0F-49AF-812D-F70BDDA3758D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EF92-2C4D-49ED-8338-2933AB3EF0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41C78-6550-4845-9D47-7F069474C725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80AEC-229C-47B6-8CE9-44E4BB100D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3657600"/>
            <a:ext cx="2674620" cy="4791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11296" y="3657601"/>
            <a:ext cx="2674620" cy="47942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261" y="3657600"/>
            <a:ext cx="2523744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3858" y="3657600"/>
            <a:ext cx="2521547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47FDA-DD9D-43D5-83C9-6ED7BCC7F0B7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17660-96AF-40B6-A71A-3DBA629C5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11295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569F0-5A7E-4FEC-A874-1C2C5D32E1F1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FDDA2-7874-4956-9DE8-AEAC42733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902F5-64F8-48C3-AC21-2C8E6C41C6B2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44111-9957-4FBE-B25E-9E76ED0365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3817"/>
            <a:ext cx="2213202" cy="28973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314" y="2435612"/>
            <a:ext cx="3155886" cy="5968819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4794"/>
            <a:ext cx="2213202" cy="2993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570C1-F92E-4D0C-ADD7-C5CD16752174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711F4-CDEA-4CCB-A3E3-72DADF3343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2215134" cy="2901696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3250" y="3048000"/>
            <a:ext cx="3028950" cy="44704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3248"/>
            <a:ext cx="2215134" cy="2999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9531-23E1-48F9-84E3-B7D5A01D0F85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35086-F96E-4A14-8597-A261A26E6F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26451" y="765076"/>
            <a:ext cx="64677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7064" y="765076"/>
            <a:ext cx="432054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93112"/>
            <a:ext cx="5486400" cy="471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768" y="731729"/>
            <a:ext cx="891849" cy="397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5812" y="731729"/>
            <a:ext cx="705902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F90A9E-99CD-4280-B28E-5BB993953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6516" y="1141275"/>
            <a:ext cx="1684867" cy="401636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vk.com/feed?section=search&amp;q=%23%D0%A1%D1%82%D0%B5%D0%BD%D0%B0%D0%9F%D0%B0%D0%BC%D1%8F%D1%82%D0%B8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vk.com/feed?section=search&amp;q=%23%D0%94%D0%B5%D0%BD%D1%8C%D0%9F%D0%BE%D0%B1%D0%B5%D0%B4%D1%8B" TargetMode="External"/><Relationship Id="rId4" Type="http://schemas.openxmlformats.org/officeDocument/2006/relationships/hyperlink" Target="https://vk.com/feed?section=search&amp;q=%23%D0%9F%D0%90%D0%9F%D0%9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vk.com/feed?section=search&amp;q=%23%D0%9C%D1%8B%D0%9F%D0%BE%D0%BC%D0%BD%D0%B8%D0%BC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feed?section=search&amp;q=%23%D0%92%D0%BE%D0%BB%D0%BE%D0%BD%D1%82%D0%B5%D1%80%D1%8B76" TargetMode="External"/><Relationship Id="rId5" Type="http://schemas.openxmlformats.org/officeDocument/2006/relationships/hyperlink" Target="https://vk.com/feed?section=search&amp;q=%23%D0%9F%D0%BE%D1%88%D0%B5%D1%85%D0%BE%D0%BD%D1%81%D0%BA%D0%B8%D0%B9%D0%9C%D0%A0" TargetMode="External"/><Relationship Id="rId4" Type="http://schemas.openxmlformats.org/officeDocument/2006/relationships/hyperlink" Target="https://vk.com/feed?section=search&amp;q=%23%D0%B2%D0%BE%D0%BB%D0%BE%D0%BD%D1%82%D0%B5%D1%80%D1%8B%D0%AF%D0%9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2372" y="835178"/>
            <a:ext cx="289408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ВЫПУСК № </a:t>
            </a:r>
            <a:r>
              <a:rPr lang="ru-RU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24</a:t>
            </a:r>
            <a:endParaRPr lang="ru-RU" sz="2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от </a:t>
            </a:r>
            <a:r>
              <a:rPr lang="ru-RU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31.05.2023 </a:t>
            </a:r>
            <a:r>
              <a:rPr lang="ru-RU" sz="2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</a:t>
            </a:r>
            <a:r>
              <a:rPr lang="ru-RU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751171"/>
            <a:ext cx="5786453" cy="90677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 КОЛЛЕДЖ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:\Магн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154293"/>
            <a:ext cx="1511882" cy="1511882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sun9-63.userapi.com/impg/G91toFeERTpcnVdeOLY5XWvrfLEe5QlLdzx2TA/x2pjUCZHdz0.jpg?size=1280x960&amp;quality=95&amp;sign=be3b66bdde4ea47601292dd737253a39&amp;type=album"/>
          <p:cNvPicPr>
            <a:picLocks noChangeAspect="1" noChangeArrowheads="1"/>
          </p:cNvPicPr>
          <p:nvPr/>
        </p:nvPicPr>
        <p:blipFill>
          <a:blip r:embed="rId4" cstate="print"/>
          <a:srcRect b="5459"/>
          <a:stretch>
            <a:fillRect/>
          </a:stretch>
        </p:blipFill>
        <p:spPr bwMode="auto">
          <a:xfrm>
            <a:off x="-1" y="2714613"/>
            <a:ext cx="3248976" cy="21952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6390" name="Picture 6" descr="https://sun9-73.userapi.com/impg/J_CLedLuesC-6E-NjGS5xHBfS30kQ4xXf4NWhQ/wMEuo2W_qlQ.jpg?size=1280x960&amp;quality=95&amp;sign=f2c49191f462174374a0393a255e7182&amp;type=album"/>
          <p:cNvPicPr>
            <a:picLocks noChangeAspect="1" noChangeArrowheads="1"/>
          </p:cNvPicPr>
          <p:nvPr/>
        </p:nvPicPr>
        <p:blipFill>
          <a:blip r:embed="rId5" cstate="print"/>
          <a:srcRect b="6306"/>
          <a:stretch>
            <a:fillRect/>
          </a:stretch>
        </p:blipFill>
        <p:spPr bwMode="auto">
          <a:xfrm>
            <a:off x="2360223" y="6715140"/>
            <a:ext cx="3456455" cy="24288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6394" name="Picture 10" descr="https://sun9-34.userapi.com/impg/603yJpd8MmgD_nPm_mzD3hapd_0zcIBfNyK2CQ/p7LrTwglwsc.jpg?size=1280x960&amp;quality=95&amp;sign=d217d8131573b39f1cba02576dad0c6f&amp;type=album"/>
          <p:cNvPicPr>
            <a:picLocks noChangeAspect="1" noChangeArrowheads="1"/>
          </p:cNvPicPr>
          <p:nvPr/>
        </p:nvPicPr>
        <p:blipFill>
          <a:blip r:embed="rId6" cstate="print"/>
          <a:srcRect l="14516" r="8066" b="19356"/>
          <a:stretch>
            <a:fillRect/>
          </a:stretch>
        </p:blipFill>
        <p:spPr bwMode="auto">
          <a:xfrm>
            <a:off x="0" y="6715140"/>
            <a:ext cx="3108940" cy="24288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6396" name="Picture 12" descr="https://sun9-20.userapi.com/impg/VHrJZYdUmE53WHtYZf9PEQLz3NXftl102As6cQ/YU3XLYR1uic.jpg?size=1280x853&amp;quality=95&amp;sign=eb2a636488ce68b1cf43ed0d95cdef9f&amp;type=album"/>
          <p:cNvPicPr>
            <a:picLocks noChangeAspect="1" noChangeArrowheads="1"/>
          </p:cNvPicPr>
          <p:nvPr/>
        </p:nvPicPr>
        <p:blipFill>
          <a:blip r:embed="rId7" cstate="print"/>
          <a:srcRect l="6894" t="6897" r="10380"/>
          <a:stretch>
            <a:fillRect/>
          </a:stretch>
        </p:blipFill>
        <p:spPr bwMode="auto">
          <a:xfrm>
            <a:off x="2833684" y="2714612"/>
            <a:ext cx="2952772" cy="22145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6392" name="Picture 8" descr="https://sun1-15.userapi.com/impg/bn1R8SVdx6xLZOV-4ialIHlhItXC6YnTPbBJkg/j4r8vCkyS7s.jpg?size=1280x960&amp;quality=95&amp;sign=3b5e4931bec8eda233b0e96f65b4a766&amp;type=album"/>
          <p:cNvPicPr>
            <a:picLocks noChangeAspect="1" noChangeArrowheads="1"/>
          </p:cNvPicPr>
          <p:nvPr/>
        </p:nvPicPr>
        <p:blipFill>
          <a:blip r:embed="rId8" cstate="print"/>
          <a:srcRect t="26277" b="12409"/>
          <a:stretch>
            <a:fillRect/>
          </a:stretch>
        </p:blipFill>
        <p:spPr bwMode="auto">
          <a:xfrm>
            <a:off x="1714487" y="4857752"/>
            <a:ext cx="4194463" cy="19288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6388" name="Picture 4" descr="https://sun9-64.userapi.com/impg/Dkyt1JjFti1wZQl5RDnH2eXd4DMwRG_iXccsDQ/GtkbNR3kYDc.jpg?size=1280x960&amp;quality=95&amp;sign=6f4940ce8e449fc7655a9bbb22106269&amp;type=album"/>
          <p:cNvPicPr>
            <a:picLocks noChangeAspect="1" noChangeArrowheads="1"/>
          </p:cNvPicPr>
          <p:nvPr/>
        </p:nvPicPr>
        <p:blipFill>
          <a:blip r:embed="rId9" cstate="print"/>
          <a:srcRect l="28571"/>
          <a:stretch>
            <a:fillRect/>
          </a:stretch>
        </p:blipFill>
        <p:spPr bwMode="auto">
          <a:xfrm>
            <a:off x="0" y="4857751"/>
            <a:ext cx="1857364" cy="19502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05264" y="-89297"/>
            <a:ext cx="1050593" cy="9233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Ш   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>
              <a:ln w="0"/>
              <a:solidFill>
                <a:schemeClr val="tx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029811"/>
            <a:ext cx="3143247" cy="87100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ПАМЯТИ НИКИТЫ СОКОЛОВА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5 мая в Пошехонском аграрно-политехническом колледже была увековечена память выпускника Соколова Никиты Александровича, погибшего в ходе спецоперации на Украине. В церемонии открытия мемориальной доски приняли участие родственники Никиты (отец Соколов Александр Витальевич и тётя Соколова Людмила Николаевна), представители органов власти, сотрудники и студенты колледжа.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Никита – выпускник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Юдинской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школы и нашего колледжа. Он был успешен в учебе, спорте, творческой и волонтерской деятельности. Он был примером для сверстников и стал для многих настоящим другом.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нашей памяти он останется все тем же искренним, добрым молодым человеком, на лице которого всегда сияла обаятельная улыбка.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86" y="3286116"/>
            <a:ext cx="3643314" cy="612475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Никита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выпустился из колледжа с дипломом о среднем профессиональном образовании по профессии «Автомеханик» и сразу отправился на службу в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армию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 в вертолетный полк Смоленской области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Вернувшись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, устроился на Рыбинский завод и параллельно стал обучаться в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ЯГПУ им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. К.Д. Ушинского на курсе «Управление молодежной политикой», успешно закончив его в 2021 году.</a:t>
            </a:r>
            <a:b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Никите был всего 21 год. Он строил планы на жизнь, мечтал обзавестись собственным жильем и встретить свою половинку. Но осуществить все планы он так и не смог. В октябре 2022 года Никита получил повестку по частичной мобилизации. Он ушел на фронт… Не мог и не хотел поступить иначе. Будучи искренним патриотом, мужественным и смелым он говорил: «Кто, если не мы? Кто защитит родных и близких мне людей? Прорвемся! Победа будет за нами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!»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Никита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навсегда останется в наших сердцах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ГЕРОЕВ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https://sun9-25.userapi.com/impg/xxWjZLyMD16Yi2OqsVZojmxyILa4qugAbj0K_Q/bDF6ZayE9z8.jpg?size=1280x960&amp;quality=95&amp;sign=7e1ce0f6523e270a72e2de70eaf2f2a4&amp;type=album"/>
          <p:cNvPicPr>
            <a:picLocks noChangeAspect="1" noChangeArrowheads="1"/>
          </p:cNvPicPr>
          <p:nvPr/>
        </p:nvPicPr>
        <p:blipFill>
          <a:blip r:embed="rId3" cstate="print"/>
          <a:srcRect l="8566" t="20670" r="16453" b="16764"/>
          <a:stretch>
            <a:fillRect/>
          </a:stretch>
        </p:blipFill>
        <p:spPr bwMode="auto">
          <a:xfrm>
            <a:off x="3357562" y="1214414"/>
            <a:ext cx="3286148" cy="2056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215206"/>
            <a:ext cx="4572008" cy="18158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Стена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Памяти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Студенты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и сотрудники Пошехонского аграрно-политехнического колледжа присоединились к участию во Всероссийской акции "Стена Памяти". Участники мероприятия разместили портреты своих Героев: прадедов и дедов на выставке в фойе колледжа.</a:t>
            </a:r>
            <a:b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#</a:t>
            </a:r>
            <a:r>
              <a:rPr lang="ru-RU" sz="1400" b="1" dirty="0" err="1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СтенаПамяти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hlinkClick r:id="rId4"/>
              </a:rPr>
              <a:t>#ПАПК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hlinkClick r:id="rId5"/>
              </a:rPr>
              <a:t>#</a:t>
            </a:r>
            <a:r>
              <a:rPr lang="ru-RU" sz="1400" b="1" dirty="0" err="1" smtClean="0">
                <a:solidFill>
                  <a:srgbClr val="002060"/>
                </a:solidFill>
                <a:latin typeface="Cambria" pitchFamily="18" charset="0"/>
                <a:hlinkClick r:id="rId5"/>
              </a:rPr>
              <a:t>ДеньПобеды</a:t>
            </a:r>
            <a:endParaRPr lang="ru-RU" sz="1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84" y="1172587"/>
            <a:ext cx="2286016" cy="79714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Не изменяя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традициям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5 мая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преддверии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великого праздника Дня Победы волонтёры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Пошехонского аграрно-политехнического колледжа навестили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ветерана Великой Отечественной войны - Киру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Пантелеймоновну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Дмитриевскую и жителей блокадного Ленинграда - Людмилу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Константиновну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Пивоварову и Маргариту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Андреевну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Фомичеву.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Поблагодарили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 мужество, героизм и отвагу. Подарили цветы и пожелали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крепчайших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сил, крепкого здоровья и бодрости духа!</a:t>
            </a:r>
            <a:endParaRPr lang="ru-RU" sz="1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ГЕРОЕВ</a:t>
            </a: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Bookman Old Style" pitchFamily="18" charset="0"/>
            </a:endParaRPr>
          </a:p>
        </p:txBody>
      </p:sp>
      <p:pic>
        <p:nvPicPr>
          <p:cNvPr id="12294" name="Picture 6" descr="https://sun9-34.userapi.com/impg/603yJpd8MmgD_nPm_mzD3hapd_0zcIBfNyK2CQ/p7LrTwglwsc.jpg?size=1280x960&amp;quality=95&amp;sign=d217d8131573b39f1cba02576dad0c6f&amp;type=album"/>
          <p:cNvPicPr>
            <a:picLocks noChangeAspect="1" noChangeArrowheads="1"/>
          </p:cNvPicPr>
          <p:nvPr/>
        </p:nvPicPr>
        <p:blipFill>
          <a:blip r:embed="rId6" cstate="print"/>
          <a:srcRect l="16666" r="13890" b="18519"/>
          <a:stretch>
            <a:fillRect/>
          </a:stretch>
        </p:blipFill>
        <p:spPr bwMode="auto">
          <a:xfrm>
            <a:off x="0" y="4143372"/>
            <a:ext cx="3571901" cy="307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2292" name="Picture 4" descr="https://sun9-78.userapi.com/impg/D9-qJc3nRqitQsMXHpfxnDmaDpk7tnrNe6xeLA/8BfLIUYCDs8.jpg?size=810x1080&amp;quality=95&amp;sign=fd2c07b41d6df7e3daddca3fb475ead7&amp;type=album"/>
          <p:cNvPicPr>
            <a:picLocks noChangeAspect="1" noChangeArrowheads="1"/>
          </p:cNvPicPr>
          <p:nvPr/>
        </p:nvPicPr>
        <p:blipFill>
          <a:blip r:embed="rId7" cstate="print"/>
          <a:srcRect b="735"/>
          <a:stretch>
            <a:fillRect/>
          </a:stretch>
        </p:blipFill>
        <p:spPr bwMode="auto">
          <a:xfrm>
            <a:off x="2143116" y="4071934"/>
            <a:ext cx="2357454" cy="31432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2290" name="Picture 2" descr="https://sun9-73.userapi.com/impg/J_CLedLuesC-6E-NjGS5xHBfS30kQ4xXf4NWhQ/wMEuo2W_qlQ.jpg?size=1280x960&amp;quality=95&amp;sign=f2c49191f462174374a0393a255e7182&amp;type=album"/>
          <p:cNvPicPr>
            <a:picLocks noChangeAspect="1" noChangeArrowheads="1"/>
          </p:cNvPicPr>
          <p:nvPr/>
        </p:nvPicPr>
        <p:blipFill>
          <a:blip r:embed="rId8" cstate="print"/>
          <a:srcRect b="4762"/>
          <a:stretch>
            <a:fillRect/>
          </a:stretch>
        </p:blipFill>
        <p:spPr bwMode="auto">
          <a:xfrm>
            <a:off x="-1" y="1285850"/>
            <a:ext cx="4500595" cy="32147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66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ПОБЕДУ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52"/>
            <a:ext cx="2786058" cy="794063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Непобедим народ России, с нами справедливость и правда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!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4 мая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в Пошехонском колледже был проведён концерт, посвящённый самому главному празднику нашей страны - Дню победы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!</a:t>
            </a: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Студия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танца "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Test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" под руководством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Веры Юрьевны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Мосулиной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представили проницательный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танец под песню "Встанем", SHAMAN.</a:t>
            </a:r>
            <a:b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Коллектив студии «Хорошее настроение»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осветил традицию провожать в армию сына, в формате сценки, в которой сочетались патриотические и воодушевляющие стихи, печальные песни, любовь и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переживания родственников.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Легендарные военные песни в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исполнении Ирины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Юрьевны Туркиной, Веры Юрьевны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Мосулиной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, Любовь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Юрьевны Козловой и Сергея Васильевича Емельянова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,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подпевали студенты и преподаватели. </a:t>
            </a:r>
            <a:endParaRPr lang="ru-RU" sz="15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8" y="3727132"/>
            <a:ext cx="4071942" cy="541686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Надежда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Макарычева,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Снежана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Тимофеева, Анастасия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Укустова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, Наталия Попова и Судакова Варвара исполнили песню"Синий платочек", а дуэт Данил Переслёгин и Данил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Мостинкин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спели "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Курскую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битву". "Каждому воину" прозвучала в исполнении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Снежаны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Тимофеевой. Стихотворения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"Незабываемая победа" и "сорок первый, сорок пятый..." прозвучали из уст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Ульяны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Виноградовой и Глеба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Чекалова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. Памяти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Никиты Соколова была посвящена песня "Журавли", которую исполнил Сергей Васильевич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Емельянов. Русский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народ знает, что праздник Великой победы - это праздник со слезами на глазах. Это голод, холод, болезни и миллионы погибших. Советский народ отдал свою молодость и жизнь во имя победы и мирного неба над головой для нас, своих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потомков. С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праздником, с днём Победы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!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500" b="1" i="1" dirty="0" smtClean="0">
                <a:solidFill>
                  <a:srgbClr val="002060"/>
                </a:solidFill>
                <a:latin typeface="Cambria" pitchFamily="18" charset="0"/>
              </a:rPr>
              <a:t>Корреспондент: Судакова Варвара, 3 курс</a:t>
            </a:r>
            <a:endParaRPr lang="ru-RU" sz="15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44" name="Picture 4" descr="https://sun9-55.userapi.com/impg/FpAVJmbEzEXUYCKGv0jsBnMqtZqecB3F9t_zow/QJMHVytoO5M.jpg?size=1280x723&amp;quality=95&amp;sign=de8a99bbecef69f836579dcd489cc43b&amp;type=album"/>
          <p:cNvPicPr>
            <a:picLocks noChangeAspect="1" noChangeArrowheads="1"/>
          </p:cNvPicPr>
          <p:nvPr/>
        </p:nvPicPr>
        <p:blipFill>
          <a:blip r:embed="rId3"/>
          <a:srcRect l="21140" t="16684" r="12565" b="8234"/>
          <a:stretch>
            <a:fillRect/>
          </a:stretch>
        </p:blipFill>
        <p:spPr bwMode="auto">
          <a:xfrm>
            <a:off x="2786058" y="1357290"/>
            <a:ext cx="4071942" cy="2604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77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357290"/>
            <a:ext cx="2357406" cy="77251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Районный смотр строя и песни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Пошехонье прошел смотр строя и песни, посвященный 78-й годовщине Победы в Великой Отечественной войне. Участниками стали четыре команды городских образовательных учреждений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Заместитель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Главы Пошехонского района по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социальным вопросам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Наталия Александровна Попова поблагодарила организаторов 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мероприятия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Управление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образования,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наставников и участников команд за высокий уровень подготовки, качество выступлений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306" y="4214810"/>
            <a:ext cx="4357694" cy="47859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ru-RU" sz="17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"Трудно было определить победителя, все были на высоте, подарили всем присутствующим праздник!" - отметила Наталия Александровна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Поздравляем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победителей!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 место - команда средней школы № 2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Пересвет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место - команда центра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«Эдельвейс» «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ПартиZаны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3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место - команда Пошехонского аграрно-политехнического колледжа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«Служу России»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4 место - команда средней школы № 1 «Наследники Победы»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#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пошехонскийрайон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#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смотрстрояипесни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8193" name="Picture 1" descr="C:\Users\ольга\Downloads\IMG_20230511_15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06" y="928680"/>
            <a:ext cx="4357694" cy="32682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ПОБЕДУ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65577"/>
            <a:ext cx="3929066" cy="547842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ВИРТУАЛЬНАЯ ПРОГУЛКА-ВИКТОРИНА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Заканчивается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май, заканчивается весна – и в преддверии лета в библиотеку пришли ребята для того, чтобы погрузиться в историю улиц Пошехонья. В этот день у нас была виртуальная прогулка-викторина. Прошлись по центральным улицам (Напольной,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Столыпинской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) дошли до колледжа , что стоит на Дворянской , заглянули на Болотную и на ул.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Семенишина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Торговая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площадь в новом обличии, меняет свой образ и Ярославская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улица. Ребята были удивлены тем, что в нашем маленьком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городке, примерно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69 улиц. Они узнали много интересных фактов из истории родного города. Следующая встреча состоится уже ЛЕТОМ.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504" y="2342138"/>
            <a:ext cx="2857496" cy="703269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4 мая специалисты Социального агентства молодежи посетили общежитие Пошехонского аграрно-политехнического колледжа и провели акцию "Георгиевская ленточка". Рассказали участникам мероприятия об истории возникновения георгиевской ленты, вспомнили правила ношения и обозначение цветов на ленте. Ребята ответили на вопросы викторины, окунувшись в историю Великой Отечественной войны и вспомнили основные события того времени. Представителями Клуба молодых семей "Светлячки" был проведен мастер-класс по изготовлению броши из георгиевской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ленты.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#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МыПомним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  <a:hlinkClick r:id="rId4"/>
              </a:rPr>
              <a:t>#волонтерыЯО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  <a:hlinkClick r:id="rId5"/>
              </a:rPr>
              <a:t>#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  <a:hlinkClick r:id="rId5"/>
              </a:rPr>
              <a:t>ПошехонскийМР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endParaRPr lang="ru-RU" sz="1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  <a:hlinkClick r:id="rId6"/>
              </a:rPr>
              <a:t>#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  <a:hlinkClick r:id="rId6"/>
              </a:rPr>
              <a:t>Волонтеры76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2.userapi.com/impg/TDPXd2_H8QZ23NXvP0jaJNWvTnj1ykNwAjNP2w/LDx0VxcKnAU.jpg?size=1280x960&amp;quality=95&amp;sign=673a63aa1ba43361c2091022498d978d&amp;type=album"/>
          <p:cNvPicPr>
            <a:picLocks noChangeAspect="1" noChangeArrowheads="1"/>
          </p:cNvPicPr>
          <p:nvPr/>
        </p:nvPicPr>
        <p:blipFill>
          <a:blip r:embed="rId7" cstate="print"/>
          <a:srcRect b="11904"/>
          <a:stretch>
            <a:fillRect/>
          </a:stretch>
        </p:blipFill>
        <p:spPr bwMode="auto">
          <a:xfrm>
            <a:off x="0" y="1214414"/>
            <a:ext cx="3929066" cy="26432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48" name="Picture 4" descr="https://sun9-43.userapi.com/impg/F9HnPBlyRD1MFcgPXbf1Uw39ocaYOLWcaPam6g/ooxFwggOr3s.jpg?size=1280x960&amp;quality=95&amp;sign=87c11a4a0569963d841976380f051a77&amp;type=album"/>
          <p:cNvPicPr>
            <a:picLocks noChangeAspect="1" noChangeArrowheads="1"/>
          </p:cNvPicPr>
          <p:nvPr/>
        </p:nvPicPr>
        <p:blipFill>
          <a:blip r:embed="rId8" cstate="print"/>
          <a:srcRect t="13333" b="9999"/>
          <a:stretch>
            <a:fillRect/>
          </a:stretch>
        </p:blipFill>
        <p:spPr bwMode="auto">
          <a:xfrm>
            <a:off x="4000504" y="1000100"/>
            <a:ext cx="2857496" cy="1643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Блок-схема: перфолента 1"/>
          <p:cNvSpPr/>
          <p:nvPr/>
        </p:nvSpPr>
        <p:spPr>
          <a:xfrm>
            <a:off x="-142900" y="0"/>
            <a:ext cx="7005545" cy="1285852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СОЦИАЛЬНЫЕ ПАРТНЕРЫ</a:t>
            </a:r>
          </a:p>
        </p:txBody>
      </p:sp>
    </p:spTree>
    <p:extLst>
      <p:ext uri="{BB962C8B-B14F-4D97-AF65-F5344CB8AC3E}">
        <p14:creationId xmlns:p14="http://schemas.microsoft.com/office/powerpoint/2010/main" xmlns="" val="16943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3929058"/>
            <a:ext cx="2643182" cy="517064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Не останавливайтесь на поисках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себя</a:t>
            </a:r>
          </a:p>
          <a:p>
            <a:pPr algn="just"/>
            <a:endParaRPr lang="ru-RU" sz="1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lvl="0"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Выпускница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Любимского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колледжа, ныне студентка Пошехонского аграрно-политехнического - Екатерина Белова считает важной для себя миссией – поиск собственного предназначения. Девушка с детства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увлекается кулинарией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, ремонтными работами, выращиванием овощей, фруктов и цветов, а также рисованием.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Ведь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каждый из этих процессов требует аккуратности и творческого видения. </a:t>
            </a:r>
            <a:endParaRPr lang="ru-RU" sz="1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lvl="0"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Работа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должна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приносить удовольствие</a:t>
            </a:r>
            <a:endParaRPr lang="ru-RU" sz="15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20" y="1071538"/>
            <a:ext cx="4143380" cy="84023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наслаждение творческим процессом. Чем больше знаний ты получишь и отработаешь это практически, тем выше вероятность успешности, в том числе трудоустройства, - говорит Катя.</a:t>
            </a: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Первую профессию «Поварское дело» Екатерина получила в 2021 году. Будучи первокурсницей, она приняла решение проверить свои навыки на региональном этапе конкурса профессионального мастерства «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Абилимпикс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» по компетенции «Поварское дело» и успешно с этим справилась, заняв призовое 3 место. Спешить с трудоустройством не стала и продолжила обучение в Пошехонском колледже по профессии «Рабочий зеленого строительства». Со слов педагогов, Екатерина очень пытливая студентка, учится на оценки «хорошо» и «отлично», всегда просит дополнительные задания, чтобы лучше освоить новый материал. В студенческой группе по праву занимает место старосты.</a:t>
            </a: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В этом году Екатерина вновь стала участником регионального этапа конкурса «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Абилимпикс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» по новой компетенции «Садовник», заняв 2 место. </a:t>
            </a: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Близится выпускной, а Екатерина вновь задумывается о своем будущем. – Работа или учеба, я еще не пришла к этому ответу. Одно я знаю точно - хочу отучиться на маляра. Будет это в этом году или через 2 года, время покажет. Вся жизнь впереди: учиться, учиться и еще раз учиться! – оптимистично говорит Екатерина.</a:t>
            </a:r>
            <a:endParaRPr lang="ru-RU" sz="15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097" name="Picture 1" descr="C:\Users\ольга\Desktop\wJUSNG4NrLw.jpg"/>
          <p:cNvPicPr>
            <a:picLocks noChangeAspect="1" noChangeArrowheads="1"/>
          </p:cNvPicPr>
          <p:nvPr/>
        </p:nvPicPr>
        <p:blipFill>
          <a:blip r:embed="rId3" cstate="print"/>
          <a:srcRect t="20270"/>
          <a:stretch>
            <a:fillRect/>
          </a:stretch>
        </p:blipFill>
        <p:spPr bwMode="auto">
          <a:xfrm>
            <a:off x="0" y="1071538"/>
            <a:ext cx="2643182" cy="2809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Блок-схема: перфолента 1"/>
          <p:cNvSpPr/>
          <p:nvPr/>
        </p:nvSpPr>
        <p:spPr>
          <a:xfrm>
            <a:off x="0" y="0"/>
            <a:ext cx="6858000" cy="1142976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73E87"/>
                </a:solidFill>
                <a:latin typeface="Bookman Old Style" pitchFamily="18" charset="0"/>
              </a:rPr>
              <a:t>ИНТЕРВЬЮ С УЧАСТНИКОМ ЧЕМПИОНАТНОГО ДВИЖЕНИЯ «АБИЛИМПИКС»</a:t>
            </a:r>
            <a:endParaRPr lang="ru-RU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214414"/>
            <a:ext cx="2928934" cy="77251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ОБЛАСТНОЙ ДЕНЬ СЕМЬИ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20 мая на острове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Даманский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в Ярославле прошел областной День семьи. Ежегодно все колледжи области принимают в нем активное участие. Сотрудники и студенты Пошехонского колледжа проводили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профориентационную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работу для семей, приходящих на праздник, а также демонстрировали и продавали продукцию колледжа. Так например, выращенные студентами-ихтиологами осетры, были приготовлены и оформлены столовой колледжа. Мангалы, цветочницы и металлические конструкции для сада, сделанные студентами-сварщиками,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вызвали огромный интерес у дачников и любителей отдыха на свежем воздухе.</a:t>
            </a:r>
            <a:endParaRPr lang="ru-RU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СЕМЬЮ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72" y="3643306"/>
            <a:ext cx="3857628" cy="526297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Цветы и растения, выращенные студентами – садоводами, пользовались большим спросом и все были проданы за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пару часов работы площадки.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Воспитанницы студии танца ТЕСТ, под руководством Веры Юрьевны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Мосулиной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, были приглашены на сцену праздника, на которой исполнили свой трогательный номер «Маме».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 этот день наши студенты успели многое: посетили аттракционы, познакомились со студентами из других учреждений,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закупились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вкусностями на дорогу и весело провели время в столь дружной обстановке.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Благодарим всех участников мероприятия за помощь!</a:t>
            </a:r>
            <a:endParaRPr lang="ru-RU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ольга\Downloads\IMG_1641.jpg"/>
          <p:cNvPicPr>
            <a:picLocks noChangeAspect="1" noChangeArrowheads="1"/>
          </p:cNvPicPr>
          <p:nvPr/>
        </p:nvPicPr>
        <p:blipFill>
          <a:blip r:embed="rId3" cstate="print"/>
          <a:srcRect b="13888"/>
          <a:stretch>
            <a:fillRect/>
          </a:stretch>
        </p:blipFill>
        <p:spPr bwMode="auto">
          <a:xfrm>
            <a:off x="3000372" y="1357290"/>
            <a:ext cx="3857628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0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214414"/>
            <a:ext cx="3357562" cy="821763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ВСЕРОССИЙСКИЙ ДЕНЬ БЕЗ СЕТЕЙ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11 мая сотрудники и студенты колледжа отправились в удивительное водное путешествие на Рыбинское Водохранилище для участия во Всероссийской акции «День без сетей».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Организатором мероприятия выступил департамент агропромышленного комплекса Ярославской области.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- Данное мероприятие направлено на сохранение среды обитания водно-биологических ресурсов, поскольку сети, которые оставляются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браконьерами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несут в себе потенциальную угрозу не только для обитателей водоемов, но и для человека в том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числе. – поделился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Александр Семакин, начальник отдела пищевой промышленности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рыбохозяйственного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комплекса департамента АПК Ярославской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области.</a:t>
            </a:r>
            <a:endParaRPr lang="ru-RU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3143240"/>
            <a:ext cx="3429000" cy="626325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Ярославской области День без сетей проводится уже в пятый раз. В нем принимают участие общественники, активисты, рыболовы, а теперь еще и студенты нашего колледжа.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Семен Воробьев: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- Я участвую в этом конкурсе в первый раз. Я хочу очистить биологическую среду, очистить от сетей, чтобы было все хорошо и чтобы рыба не умирала. Чтобы она больше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нерестилась и было больше мальков.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Все участники с большим азартом искали сети на воде и не боясь промокнуть или упасть с лодки, вытаскивали эти находки.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 итогу акции самые активные искатели были награждены грамотами и подарками. А общий улов составил 800 кг сетей.</a:t>
            </a:r>
          </a:p>
          <a:p>
            <a:pPr algn="just"/>
            <a:endParaRPr lang="ru-RU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un9-31.userapi.com/impg/0UXRntdLRxA6t0z4p-xvUquKvLa8MJ5Hv5Aesg/oRP2Ts9IMp0.jpg?size=1280x1280&amp;quality=95&amp;sign=a7cdb42bb7b873bc33764799d4a0e104&amp;type=album"/>
          <p:cNvPicPr>
            <a:picLocks noChangeAspect="1" noChangeArrowheads="1"/>
          </p:cNvPicPr>
          <p:nvPr/>
        </p:nvPicPr>
        <p:blipFill>
          <a:blip r:embed="rId3" cstate="print"/>
          <a:srcRect t="20000" b="20000"/>
          <a:stretch>
            <a:fillRect/>
          </a:stretch>
        </p:blipFill>
        <p:spPr bwMode="auto">
          <a:xfrm>
            <a:off x="3429000" y="1071538"/>
            <a:ext cx="3429000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ЭКОЛОГИЮ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Другая 1">
      <a:dk1>
        <a:sysClr val="windowText" lastClr="000000"/>
      </a:dk1>
      <a:lt1>
        <a:sysClr val="window" lastClr="FFFFFF"/>
      </a:lt1>
      <a:dk2>
        <a:srgbClr val="76A676"/>
      </a:dk2>
      <a:lt2>
        <a:srgbClr val="EAEBDE"/>
      </a:lt2>
      <a:accent1>
        <a:srgbClr val="FFC00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15527</TotalTime>
  <Words>690</Words>
  <Application>Microsoft Office PowerPoint</Application>
  <PresentationFormat>Экран (4:3)</PresentationFormat>
  <Paragraphs>114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Перспектива</vt:lpstr>
      <vt:lpstr>ПРО КОЛЛЕДЖ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ольга</cp:lastModifiedBy>
  <cp:revision>656</cp:revision>
  <dcterms:modified xsi:type="dcterms:W3CDTF">2023-06-08T12:07:35Z</dcterms:modified>
</cp:coreProperties>
</file>