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61" r:id="rId3"/>
    <p:sldId id="278" r:id="rId4"/>
    <p:sldId id="269" r:id="rId5"/>
    <p:sldId id="279" r:id="rId6"/>
    <p:sldId id="281" r:id="rId7"/>
    <p:sldId id="283" r:id="rId8"/>
    <p:sldId id="284" r:id="rId9"/>
    <p:sldId id="285" r:id="rId10"/>
    <p:sldId id="286" r:id="rId11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34" y="4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A9EBB-0FC6-413E-9AD9-D90049191E2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FD51BBC-66C7-45B0-9113-7BEDD636A568}">
      <dgm:prSet phldrT="[Текст]"/>
      <dgm:spPr/>
      <dgm:t>
        <a:bodyPr/>
        <a:lstStyle/>
        <a:p>
          <a:r>
            <a:rPr lang="ru-RU" dirty="0" smtClean="0"/>
            <a:t>Председатель Совета студентов</a:t>
          </a:r>
        </a:p>
        <a:p>
          <a:r>
            <a:rPr lang="ru-RU" dirty="0" smtClean="0"/>
            <a:t>Светлана Березина</a:t>
          </a:r>
          <a:endParaRPr lang="ru-RU" dirty="0"/>
        </a:p>
      </dgm:t>
    </dgm:pt>
    <dgm:pt modelId="{0ABCC847-4008-4452-A2C9-7F9A458C6CC9}" type="parTrans" cxnId="{299A8BB4-441E-41F0-9701-C1AE69699476}">
      <dgm:prSet/>
      <dgm:spPr/>
      <dgm:t>
        <a:bodyPr/>
        <a:lstStyle/>
        <a:p>
          <a:endParaRPr lang="ru-RU"/>
        </a:p>
      </dgm:t>
    </dgm:pt>
    <dgm:pt modelId="{EE2B3827-C815-49B0-AC99-2E991C01458D}" type="sibTrans" cxnId="{299A8BB4-441E-41F0-9701-C1AE69699476}">
      <dgm:prSet/>
      <dgm:spPr/>
      <dgm:t>
        <a:bodyPr/>
        <a:lstStyle/>
        <a:p>
          <a:endParaRPr lang="ru-RU"/>
        </a:p>
      </dgm:t>
    </dgm:pt>
    <dgm:pt modelId="{1A70AD1F-E7F3-42B6-9953-16F5B28C1791}">
      <dgm:prSet phldrT="[Текст]"/>
      <dgm:spPr/>
      <dgm:t>
        <a:bodyPr/>
        <a:lstStyle/>
        <a:p>
          <a:r>
            <a:rPr lang="ru-RU" dirty="0" smtClean="0"/>
            <a:t>Заместитель председателя,</a:t>
          </a:r>
        </a:p>
        <a:p>
          <a:r>
            <a:rPr lang="ru-RU" dirty="0" smtClean="0"/>
            <a:t>Карина Григорян</a:t>
          </a:r>
          <a:endParaRPr lang="ru-RU" dirty="0"/>
        </a:p>
      </dgm:t>
    </dgm:pt>
    <dgm:pt modelId="{B022EDA5-C93A-493F-9480-C3D018B4A800}" type="parTrans" cxnId="{D9B42E0F-51FC-481A-8D4F-663E9BDD0CDD}">
      <dgm:prSet/>
      <dgm:spPr/>
      <dgm:t>
        <a:bodyPr/>
        <a:lstStyle/>
        <a:p>
          <a:endParaRPr lang="ru-RU"/>
        </a:p>
      </dgm:t>
    </dgm:pt>
    <dgm:pt modelId="{BA32DBC5-64AB-437A-BF44-FC07661662B2}" type="sibTrans" cxnId="{D9B42E0F-51FC-481A-8D4F-663E9BDD0CDD}">
      <dgm:prSet/>
      <dgm:spPr/>
      <dgm:t>
        <a:bodyPr/>
        <a:lstStyle/>
        <a:p>
          <a:endParaRPr lang="ru-RU"/>
        </a:p>
      </dgm:t>
    </dgm:pt>
    <dgm:pt modelId="{D6635EA1-07FF-47F8-90B3-84C465702AC3}">
      <dgm:prSet phldrT="[Текст]"/>
      <dgm:spPr/>
      <dgm:t>
        <a:bodyPr/>
        <a:lstStyle/>
        <a:p>
          <a:r>
            <a:rPr lang="ru-RU" dirty="0" smtClean="0"/>
            <a:t>Секретарь Совета</a:t>
          </a:r>
        </a:p>
        <a:p>
          <a:r>
            <a:rPr lang="ru-RU" dirty="0" smtClean="0"/>
            <a:t>Варвара Судакова</a:t>
          </a:r>
          <a:endParaRPr lang="ru-RU" dirty="0"/>
        </a:p>
      </dgm:t>
    </dgm:pt>
    <dgm:pt modelId="{5606B63D-266B-4033-813A-56D60079BAA9}" type="parTrans" cxnId="{4025F190-BA80-4B40-A983-29F3BEFE508B}">
      <dgm:prSet/>
      <dgm:spPr/>
      <dgm:t>
        <a:bodyPr/>
        <a:lstStyle/>
        <a:p>
          <a:endParaRPr lang="ru-RU"/>
        </a:p>
      </dgm:t>
    </dgm:pt>
    <dgm:pt modelId="{BAEEF63A-8E46-4481-80B8-15324D64326E}" type="sibTrans" cxnId="{4025F190-BA80-4B40-A983-29F3BEFE508B}">
      <dgm:prSet/>
      <dgm:spPr/>
      <dgm:t>
        <a:bodyPr/>
        <a:lstStyle/>
        <a:p>
          <a:endParaRPr lang="ru-RU"/>
        </a:p>
      </dgm:t>
    </dgm:pt>
    <dgm:pt modelId="{36243574-57AA-4175-9B09-01468EF66C56}" type="pres">
      <dgm:prSet presAssocID="{3A5A9EBB-0FC6-413E-9AD9-D90049191E24}" presName="linearFlow" presStyleCnt="0">
        <dgm:presLayoutVars>
          <dgm:dir/>
          <dgm:resizeHandles val="exact"/>
        </dgm:presLayoutVars>
      </dgm:prSet>
      <dgm:spPr/>
    </dgm:pt>
    <dgm:pt modelId="{2AF08B88-5681-4EEE-AF21-014B376FF822}" type="pres">
      <dgm:prSet presAssocID="{2FD51BBC-66C7-45B0-9113-7BEDD636A568}" presName="composite" presStyleCnt="0"/>
      <dgm:spPr/>
    </dgm:pt>
    <dgm:pt modelId="{F8E2BADF-82D2-412A-B9F3-48D8B98319A5}" type="pres">
      <dgm:prSet presAssocID="{2FD51BBC-66C7-45B0-9113-7BEDD636A568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F22D351-387A-44DF-ABE6-3DB3DFED77F3}" type="pres">
      <dgm:prSet presAssocID="{2FD51BBC-66C7-45B0-9113-7BEDD636A568}" presName="txShp" presStyleLbl="node1" presStyleIdx="0" presStyleCnt="3">
        <dgm:presLayoutVars>
          <dgm:bulletEnabled val="1"/>
        </dgm:presLayoutVars>
      </dgm:prSet>
      <dgm:spPr/>
    </dgm:pt>
    <dgm:pt modelId="{86AA6CAE-5025-4A6A-A614-CC50DE34E5E4}" type="pres">
      <dgm:prSet presAssocID="{EE2B3827-C815-49B0-AC99-2E991C01458D}" presName="spacing" presStyleCnt="0"/>
      <dgm:spPr/>
    </dgm:pt>
    <dgm:pt modelId="{79B8EE8C-E3C4-4451-91D3-8521C6FB3BAE}" type="pres">
      <dgm:prSet presAssocID="{1A70AD1F-E7F3-42B6-9953-16F5B28C1791}" presName="composite" presStyleCnt="0"/>
      <dgm:spPr/>
    </dgm:pt>
    <dgm:pt modelId="{DC1AB1F4-A7C0-4511-A5A7-B4033C44FCCF}" type="pres">
      <dgm:prSet presAssocID="{1A70AD1F-E7F3-42B6-9953-16F5B28C1791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2328D1-9122-4FC4-8EC9-A987C8743B52}" type="pres">
      <dgm:prSet presAssocID="{1A70AD1F-E7F3-42B6-9953-16F5B28C1791}" presName="txShp" presStyleLbl="node1" presStyleIdx="1" presStyleCnt="3">
        <dgm:presLayoutVars>
          <dgm:bulletEnabled val="1"/>
        </dgm:presLayoutVars>
      </dgm:prSet>
      <dgm:spPr/>
    </dgm:pt>
    <dgm:pt modelId="{63F8D359-AC8A-4B04-B060-6F89E8858A27}" type="pres">
      <dgm:prSet presAssocID="{BA32DBC5-64AB-437A-BF44-FC07661662B2}" presName="spacing" presStyleCnt="0"/>
      <dgm:spPr/>
    </dgm:pt>
    <dgm:pt modelId="{7D231C21-BC23-42A2-9192-E08845FA4235}" type="pres">
      <dgm:prSet presAssocID="{D6635EA1-07FF-47F8-90B3-84C465702AC3}" presName="composite" presStyleCnt="0"/>
      <dgm:spPr/>
    </dgm:pt>
    <dgm:pt modelId="{9B39E4AA-250D-4404-A914-5B4E6561E1B1}" type="pres">
      <dgm:prSet presAssocID="{D6635EA1-07FF-47F8-90B3-84C465702AC3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DEEF83-32CD-4C19-8D56-C5FEC09F0B73}" type="pres">
      <dgm:prSet presAssocID="{D6635EA1-07FF-47F8-90B3-84C465702AC3}" presName="txShp" presStyleLbl="node1" presStyleIdx="2" presStyleCnt="3">
        <dgm:presLayoutVars>
          <dgm:bulletEnabled val="1"/>
        </dgm:presLayoutVars>
      </dgm:prSet>
      <dgm:spPr/>
    </dgm:pt>
  </dgm:ptLst>
  <dgm:cxnLst>
    <dgm:cxn modelId="{299A8BB4-441E-41F0-9701-C1AE69699476}" srcId="{3A5A9EBB-0FC6-413E-9AD9-D90049191E24}" destId="{2FD51BBC-66C7-45B0-9113-7BEDD636A568}" srcOrd="0" destOrd="0" parTransId="{0ABCC847-4008-4452-A2C9-7F9A458C6CC9}" sibTransId="{EE2B3827-C815-49B0-AC99-2E991C01458D}"/>
    <dgm:cxn modelId="{A5C5D50C-7937-4585-A233-5B7BF8D81701}" type="presOf" srcId="{D6635EA1-07FF-47F8-90B3-84C465702AC3}" destId="{08DEEF83-32CD-4C19-8D56-C5FEC09F0B73}" srcOrd="0" destOrd="0" presId="urn:microsoft.com/office/officeart/2005/8/layout/vList3"/>
    <dgm:cxn modelId="{D9B42E0F-51FC-481A-8D4F-663E9BDD0CDD}" srcId="{3A5A9EBB-0FC6-413E-9AD9-D90049191E24}" destId="{1A70AD1F-E7F3-42B6-9953-16F5B28C1791}" srcOrd="1" destOrd="0" parTransId="{B022EDA5-C93A-493F-9480-C3D018B4A800}" sibTransId="{BA32DBC5-64AB-437A-BF44-FC07661662B2}"/>
    <dgm:cxn modelId="{4025F190-BA80-4B40-A983-29F3BEFE508B}" srcId="{3A5A9EBB-0FC6-413E-9AD9-D90049191E24}" destId="{D6635EA1-07FF-47F8-90B3-84C465702AC3}" srcOrd="2" destOrd="0" parTransId="{5606B63D-266B-4033-813A-56D60079BAA9}" sibTransId="{BAEEF63A-8E46-4481-80B8-15324D64326E}"/>
    <dgm:cxn modelId="{856BAFA5-50B8-4EE8-82AE-665327B401F6}" type="presOf" srcId="{3A5A9EBB-0FC6-413E-9AD9-D90049191E24}" destId="{36243574-57AA-4175-9B09-01468EF66C56}" srcOrd="0" destOrd="0" presId="urn:microsoft.com/office/officeart/2005/8/layout/vList3"/>
    <dgm:cxn modelId="{3CB1313D-50EF-4FCB-9329-815BF92E21B4}" type="presOf" srcId="{1A70AD1F-E7F3-42B6-9953-16F5B28C1791}" destId="{162328D1-9122-4FC4-8EC9-A987C8743B52}" srcOrd="0" destOrd="0" presId="urn:microsoft.com/office/officeart/2005/8/layout/vList3"/>
    <dgm:cxn modelId="{1A489CA1-A553-49F0-938F-EF1CC180944B}" type="presOf" srcId="{2FD51BBC-66C7-45B0-9113-7BEDD636A568}" destId="{CF22D351-387A-44DF-ABE6-3DB3DFED77F3}" srcOrd="0" destOrd="0" presId="urn:microsoft.com/office/officeart/2005/8/layout/vList3"/>
    <dgm:cxn modelId="{2366E3F4-7C45-4F11-90E8-06511DCB19C9}" type="presParOf" srcId="{36243574-57AA-4175-9B09-01468EF66C56}" destId="{2AF08B88-5681-4EEE-AF21-014B376FF822}" srcOrd="0" destOrd="0" presId="urn:microsoft.com/office/officeart/2005/8/layout/vList3"/>
    <dgm:cxn modelId="{2B79A597-9674-47D5-9984-F04AF00C300F}" type="presParOf" srcId="{2AF08B88-5681-4EEE-AF21-014B376FF822}" destId="{F8E2BADF-82D2-412A-B9F3-48D8B98319A5}" srcOrd="0" destOrd="0" presId="urn:microsoft.com/office/officeart/2005/8/layout/vList3"/>
    <dgm:cxn modelId="{DC9BC786-9BC1-4E05-9D90-2CAA203F1748}" type="presParOf" srcId="{2AF08B88-5681-4EEE-AF21-014B376FF822}" destId="{CF22D351-387A-44DF-ABE6-3DB3DFED77F3}" srcOrd="1" destOrd="0" presId="urn:microsoft.com/office/officeart/2005/8/layout/vList3"/>
    <dgm:cxn modelId="{F3758BF4-E2CF-46A5-8BCD-648E96B690E2}" type="presParOf" srcId="{36243574-57AA-4175-9B09-01468EF66C56}" destId="{86AA6CAE-5025-4A6A-A614-CC50DE34E5E4}" srcOrd="1" destOrd="0" presId="urn:microsoft.com/office/officeart/2005/8/layout/vList3"/>
    <dgm:cxn modelId="{79BC7272-7E3D-4200-A26A-A957AAC8F44A}" type="presParOf" srcId="{36243574-57AA-4175-9B09-01468EF66C56}" destId="{79B8EE8C-E3C4-4451-91D3-8521C6FB3BAE}" srcOrd="2" destOrd="0" presId="urn:microsoft.com/office/officeart/2005/8/layout/vList3"/>
    <dgm:cxn modelId="{A3E88E5B-50A4-45C2-8A8F-F35669F816DC}" type="presParOf" srcId="{79B8EE8C-E3C4-4451-91D3-8521C6FB3BAE}" destId="{DC1AB1F4-A7C0-4511-A5A7-B4033C44FCCF}" srcOrd="0" destOrd="0" presId="urn:microsoft.com/office/officeart/2005/8/layout/vList3"/>
    <dgm:cxn modelId="{4C336965-0876-44D4-BC67-85E52D5F6EBA}" type="presParOf" srcId="{79B8EE8C-E3C4-4451-91D3-8521C6FB3BAE}" destId="{162328D1-9122-4FC4-8EC9-A987C8743B52}" srcOrd="1" destOrd="0" presId="urn:microsoft.com/office/officeart/2005/8/layout/vList3"/>
    <dgm:cxn modelId="{B5CE20C9-CF91-4274-8F24-058A3B323DC1}" type="presParOf" srcId="{36243574-57AA-4175-9B09-01468EF66C56}" destId="{63F8D359-AC8A-4B04-B060-6F89E8858A27}" srcOrd="3" destOrd="0" presId="urn:microsoft.com/office/officeart/2005/8/layout/vList3"/>
    <dgm:cxn modelId="{ABB03CFB-BD62-41AB-AA96-228EFD8B02A4}" type="presParOf" srcId="{36243574-57AA-4175-9B09-01468EF66C56}" destId="{7D231C21-BC23-42A2-9192-E08845FA4235}" srcOrd="4" destOrd="0" presId="urn:microsoft.com/office/officeart/2005/8/layout/vList3"/>
    <dgm:cxn modelId="{BAEBD31C-0947-4EC8-B5E0-D55AFA546C38}" type="presParOf" srcId="{7D231C21-BC23-42A2-9192-E08845FA4235}" destId="{9B39E4AA-250D-4404-A914-5B4E6561E1B1}" srcOrd="0" destOrd="0" presId="urn:microsoft.com/office/officeart/2005/8/layout/vList3"/>
    <dgm:cxn modelId="{4FDDE14F-1C7E-4933-BE10-37853D7836A5}" type="presParOf" srcId="{7D231C21-BC23-42A2-9192-E08845FA4235}" destId="{08DEEF83-32CD-4C19-8D56-C5FEC09F0B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2D351-387A-44DF-ABE6-3DB3DFED77F3}">
      <dsp:nvSpPr>
        <dsp:cNvPr id="0" name=""/>
        <dsp:cNvSpPr/>
      </dsp:nvSpPr>
      <dsp:spPr>
        <a:xfrm rot="10800000">
          <a:off x="1112764" y="2208"/>
          <a:ext cx="3528760" cy="8957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00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Председатель Совета студентов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Светлана Березина</a:t>
          </a:r>
          <a:endParaRPr lang="ru-RU" sz="1700" kern="1200" dirty="0"/>
        </a:p>
      </dsp:txBody>
      <dsp:txXfrm rot="10800000">
        <a:off x="1336706" y="2208"/>
        <a:ext cx="3304818" cy="895767"/>
      </dsp:txXfrm>
    </dsp:sp>
    <dsp:sp modelId="{F8E2BADF-82D2-412A-B9F3-48D8B98319A5}">
      <dsp:nvSpPr>
        <dsp:cNvPr id="0" name=""/>
        <dsp:cNvSpPr/>
      </dsp:nvSpPr>
      <dsp:spPr>
        <a:xfrm>
          <a:off x="664881" y="2208"/>
          <a:ext cx="895767" cy="89576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328D1-9122-4FC4-8EC9-A987C8743B52}">
      <dsp:nvSpPr>
        <dsp:cNvPr id="0" name=""/>
        <dsp:cNvSpPr/>
      </dsp:nvSpPr>
      <dsp:spPr>
        <a:xfrm rot="10800000">
          <a:off x="1112764" y="1165368"/>
          <a:ext cx="3528760" cy="8957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00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Заместитель председателя,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Карина Григорян</a:t>
          </a:r>
          <a:endParaRPr lang="ru-RU" sz="1700" kern="1200" dirty="0"/>
        </a:p>
      </dsp:txBody>
      <dsp:txXfrm rot="10800000">
        <a:off x="1336706" y="1165368"/>
        <a:ext cx="3304818" cy="895767"/>
      </dsp:txXfrm>
    </dsp:sp>
    <dsp:sp modelId="{DC1AB1F4-A7C0-4511-A5A7-B4033C44FCCF}">
      <dsp:nvSpPr>
        <dsp:cNvPr id="0" name=""/>
        <dsp:cNvSpPr/>
      </dsp:nvSpPr>
      <dsp:spPr>
        <a:xfrm>
          <a:off x="664881" y="1165368"/>
          <a:ext cx="895767" cy="8957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EEF83-32CD-4C19-8D56-C5FEC09F0B73}">
      <dsp:nvSpPr>
        <dsp:cNvPr id="0" name=""/>
        <dsp:cNvSpPr/>
      </dsp:nvSpPr>
      <dsp:spPr>
        <a:xfrm rot="10800000">
          <a:off x="1112764" y="2328529"/>
          <a:ext cx="3528760" cy="8957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00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Секретарь Совета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Варвара Судакова</a:t>
          </a:r>
          <a:endParaRPr lang="ru-RU" sz="1700" kern="1200" dirty="0"/>
        </a:p>
      </dsp:txBody>
      <dsp:txXfrm rot="10800000">
        <a:off x="1336706" y="2328529"/>
        <a:ext cx="3304818" cy="895767"/>
      </dsp:txXfrm>
    </dsp:sp>
    <dsp:sp modelId="{9B39E4AA-250D-4404-A914-5B4E6561E1B1}">
      <dsp:nvSpPr>
        <dsp:cNvPr id="0" name=""/>
        <dsp:cNvSpPr/>
      </dsp:nvSpPr>
      <dsp:spPr>
        <a:xfrm>
          <a:off x="664881" y="2328529"/>
          <a:ext cx="895767" cy="8957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BE0D-37DC-46BD-8D9C-70E3A25FD08E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9CBE5-4B9C-4A0E-92D7-5F954B60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B8EF-F9A4-4F1C-AC0E-65989D75C9A3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D1DF-E7AD-4F15-88DB-5ED4426D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7DA2-27E7-4EE6-BC9C-46EE624F0986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137-DA8D-461B-BEF8-7E830462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2173-60B6-4771-A831-CC61DAD2198A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222D-803A-4225-A74E-B34A2E5F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A0A8-1C0F-49AF-812D-F70BDDA3758D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EF92-2C4D-49ED-8338-2933AB3E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1C78-6550-4845-9D47-7F069474C725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0AEC-229C-47B6-8CE9-44E4BB100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7FDA-DD9D-43D5-83C9-6ED7BCC7F0B7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7660-96AF-40B6-A71A-3DBA629C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69F0-5A7E-4FEC-A874-1C2C5D32E1F1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DDA2-7874-4956-9DE8-AEAC42733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02F5-64F8-48C3-AC21-2C8E6C41C6B2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4111-9957-4FBE-B25E-9E76ED03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70C1-F92E-4D0C-ADD7-C5CD16752174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11F4-CDEA-4CCB-A3E3-72DADF33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9531-23E1-48F9-84E3-B7D5A01D0F85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5086-F96E-4A14-8597-A261A26E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5000"/>
            <a:lum/>
          </a:blip>
          <a:srcRect/>
          <a:stretch>
            <a:fillRect t="-1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/>
              <a:pPr>
                <a:defRPr/>
              </a:pPr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F90A9E-99CD-4280-B28E-5BB99395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9" r:id="rId2"/>
    <p:sldLayoutId id="2147483897" r:id="rId3"/>
    <p:sldLayoutId id="2147483890" r:id="rId4"/>
    <p:sldLayoutId id="2147483891" r:id="rId5"/>
    <p:sldLayoutId id="2147483892" r:id="rId6"/>
    <p:sldLayoutId id="2147483893" r:id="rId7"/>
    <p:sldLayoutId id="2147483898" r:id="rId8"/>
    <p:sldLayoutId id="2147483899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11760"/>
            <a:ext cx="6858000" cy="1080120"/>
          </a:xfr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sz="4800" b="1" dirty="0" smtClean="0"/>
              <a:t>PRO COLLEGE</a:t>
            </a:r>
            <a:r>
              <a:rPr sz="4800" dirty="0" smtClean="0"/>
              <a:t/>
            </a:r>
            <a:br>
              <a:rPr sz="4800" dirty="0" smtClean="0"/>
            </a:b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365104" y="1842590"/>
            <a:ext cx="2492896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ВЫПУСК №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11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30.09.2021 </a:t>
            </a: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3491880"/>
            <a:ext cx="6878758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ЛУЧШАЯ СТУДЕНЧЕСКАЯ ГАЗЕТА</a:t>
            </a:r>
            <a:endParaRPr lang="ru-RU" sz="2200" b="1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587">
            <a:off x="234233" y="4321287"/>
            <a:ext cx="2718625" cy="202185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396">
            <a:off x="237323" y="6666468"/>
            <a:ext cx="2696977" cy="206450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995">
            <a:off x="3821738" y="4348957"/>
            <a:ext cx="2803410" cy="202979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28">
            <a:off x="3841532" y="6642128"/>
            <a:ext cx="2785257" cy="208894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4664" y="5627006"/>
            <a:ext cx="59046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Колледжу – </a:t>
            </a: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90!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События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31553"/>
            <a:ext cx="236257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algn="ctr"/>
            <a:r>
              <a:rPr lang="ru-RU" sz="1700" b="1" smtClean="0">
                <a:latin typeface="Times New Roman" pitchFamily="18" charset="0"/>
                <a:cs typeface="Times New Roman" pitchFamily="18" charset="0"/>
              </a:rPr>
              <a:t>МУ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«Социальное агентство молодежи»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Мир без террора!</a:t>
            </a: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10 сентября для студентов Пошехонского аграрно-политехнического колледжа специалистами МУ "САМ" была проведена игра - викторина "Мир без террора", посвященная Дню солидарности в борьбе с терроризмом.</a:t>
            </a: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Ребята проверили свои знания.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✅ Повторили правила поведения во время террористической акта,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✅ Вспомнили трагедию в городе Беслане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✅ И уточнили для себя важное - быть бдительными,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7895" y="2810002"/>
            <a:ext cx="2354045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поддаваться панике и не спорить с террористами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завершении мероприятия, участникам были розданы буклеты и приглашения в спортивный клуб "Молодежка в спорте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#дни_единых_действий_2021 #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Откликайся_и_ты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«Время действовать!»</a:t>
            </a:r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рамках областной профилактической акции, посвященной Всероссийскому Дню трезвости 16 сентября 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общежитии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2798" y="982916"/>
            <a:ext cx="2205728" cy="820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Пошехонского аграрно-политехнического колледжа была проведена профилактическая игра «Что? Где? Когда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?». 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процессе игры ребята узнали на какие органы человека оказывает пагубное влияние алкоголь 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табакокурение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а также ответили на вопросы, касающиеся организации правильного питания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заключении мероприятия, ребятам были розданы буклеты о вреде алкоголизма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#молодежь76 #Отклик #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Росмолодежь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Росмолгрант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Россиястранавозможностей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72" y="1115616"/>
            <a:ext cx="2208244" cy="165618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2284086" y="4046262"/>
            <a:ext cx="2341666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этом году колледж празднует юбилей – 90 лет со дня основания. Длина дистанции прямиком отсылала к круглой дате. Екатерина Павловна</a:t>
            </a:r>
          </a:p>
          <a:p>
            <a:pPr algn="just" hangingPunct="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Винниченко, зам. директора по воспитательной работе: «Мы очень хотели приблизить дату юбилея и пробежали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90-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метровку ему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навстречу. Всё прошло замечательно! Участники пришли в хороший физический тонус,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поднялось</a:t>
            </a: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652989" y="680145"/>
            <a:ext cx="2232248" cy="820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общее настроение – это и было одной из наших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целей.» Несмотря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то, что затраченное на пробег время фиксировалось, организаторы не ставили себе целью довести преподавателей до сердечного приступа: наиболее подготовленные бежали на скорость, кто-то работал на результат. В итоге 90-метровку осилили 100 % прибывшего преподавательского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состава. Примечательно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что судьями забега в этот раз выступили студенты: именно они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фиксировали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принимали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участие в подготовке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мероприятия под чутким руководством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32657" y="30072"/>
            <a:ext cx="6408712" cy="797512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всех ветрах навстречу юбилею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03" y="4046262"/>
            <a:ext cx="22737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13 сентября в 14.00 на городском стадионе состоялся забег на дистанцию 90 метров. В спортивном соревновании приняли участие 26 преподавателей и сотрудников Пошехонского аграрно-политехнического колледжа.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Забег на 90 метров открыл цикл мероприятий, предваряющих приближающееся торжество.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0" y="899592"/>
            <a:ext cx="4195560" cy="314667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79745" y="178988"/>
            <a:ext cx="2195634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Александра Алексеевича Яблокова, </a:t>
            </a:r>
          </a:p>
          <a:p>
            <a:pPr algn="just" hangingPunct="0"/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руководителя физвоспитания: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«Хотелось бы, чтобы в подобных мероприятиях участвовало как можно больше людей, - пожелал Александр Алексеевич. - Чтобы все были здоровы и не пропускали соревнования.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 сентября мы планируем провести легкоатлетический кросс для студентов. Сейчас я готовлю юношей к забегу на дистанцию 1000 метров и девушек на дистанцию 500 метров соответственно. Ольга Николаевна Викторович – директор: «Мы преследовали много целей путем проведения данного мероприятия: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хотели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5379" y="179512"/>
            <a:ext cx="2320019" cy="898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очередной раз заявить о колледже, о его активной спортивной жизни. Мы хотели поддержать спортивную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репутацию учреждения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проверить свои силы и подать пример студентам. Честно, я восхищалась нашими преподавателями и сотрудниками. Приятно было наблюдать, как все болеют друг за друга и поддерживают. На меня произвело впечатление, что некоторые встали на старт, несмотря на недавние травмы, как коллеги, споткнувшись во время забега о неровности мокрой дорожки, поранившись, продолжили забег. После недолгих совещаний мы ввели номинацию «За мужество».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80629" y="178988"/>
            <a:ext cx="2277371" cy="924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итогам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самым опытным участником стала Татьяна Борисовна </a:t>
            </a:r>
            <a:r>
              <a:rPr lang="ru-RU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Круду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Самым самоотверженным участником был признан Сергей Васильевич Емельянов. За мужество были отмечены Александр Геннадьевич Красильников и Наталия Александровна Белякова. Призерами соревнования среди мужчин стали: Александр Вадимович </a:t>
            </a:r>
            <a:r>
              <a:rPr lang="ru-RU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Жайкбаев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Александр Алексеевич Яблоков и Владимир Николаевич </a:t>
            </a:r>
            <a:r>
              <a:rPr lang="ru-RU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Холманов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Среди женщин первое место завоевала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Николаевна Викторович. Серебро и бронзу получили Любовь Дмитриевна </a:t>
            </a:r>
            <a:r>
              <a:rPr lang="ru-RU" sz="17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Канарейкина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Елена Анатольевна </a:t>
            </a:r>
            <a:r>
              <a:rPr lang="ru-RU" sz="1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Богудинова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63" y="3383573"/>
            <a:ext cx="22768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 сентября в актовом зале колледжа прошла торжественная линейка для первокурсников, посвященная Дню знаний.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 словами приветствия обратилась к студентам директор колледжа - Ольга Николаевна Викторович. Праздничную программу для ребят подготовили участники студии "Музыкальное развитие", под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руководством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81128" y="7092280"/>
            <a:ext cx="211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8185" y="2444854"/>
            <a:ext cx="217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ОБЖ (урок подготовки детей к действиям в условиях различного рода чрезвычайных ситуаций), подготовленный преподавателем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В.Н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Холмановым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и сотрудниками библиотеки.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Благодарим всех участников мероприятий, организаторов, волонтеров, студентов!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 Днем знаний!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5217" y="982916"/>
            <a:ext cx="225419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Александра Вадимовича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Жайкбаева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С творческим подарком для студентов выступил выпускник Пошехонского аграрно-политехнического колледжа - Тимофей Куприянов.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Одновременно с линейкой в группах 2х - 4х курсов проходили классные часы, а в библиотеке колледжа проходил Всероссийский открытый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День знаний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" y="980402"/>
            <a:ext cx="2276873" cy="2403171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64" y="6045841"/>
            <a:ext cx="1899498" cy="286144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410" y="7217618"/>
            <a:ext cx="2097334" cy="155699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28" y="916127"/>
            <a:ext cx="2029916" cy="1522437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Дни единых действий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31553"/>
            <a:ext cx="236257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период с 1 по 6 сентября в Пошехонском аграрно-политехническом колледже прошел ряд тематических мероприятий, посвященных Дню солидарности в борьбе с терроризмом. 1 сентября студенты стали участниками Всероссийского открытого урока ОБЖ (урок подготовки детей к действиям в условиях различного рода чрезвычайных ситуаций), подготовленного преподавателем В.Н.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Холмановым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и сотрудниками библиотеки. 2 сентября среди сотрудников и студентов колледжа проведен инструктаж по антитеррористической безопасности.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9091" y="1031554"/>
            <a:ext cx="2354045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 сентября организован урок памяти, посвященный жертвам террористических атак в Российской Федерации и открытый урок, посвященный дню окончания Второй мировой войны. 6 сентября в рамках классных часов была организована тематическая беседа и проведена Всероссийская акция "Капля жизни". В память жертв Беслана, которые все три дня, находясь в заточении, не могли выпить ни капли воды, студенты набрали  в ладони  воду и с пожеланием светлой памяти всем безвинно погибшим, напоили цветы.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Вечером в общежитии колледжа прошло организационное собрание с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участием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3136" y="3645452"/>
            <a:ext cx="220572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представителей полиции, пожарной части и комиссии по делам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Заместитель начальника отдела полиции "Пошехонский" С.А. Фомичев рассказал об уголовной ответственности за противоправные действия, в том числе терроризм. Студенты были ознакомлены с мерами предупреждения терроризма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69" y="949412"/>
            <a:ext cx="2012045" cy="269604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16632" y="32585"/>
            <a:ext cx="6741368" cy="1515079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Продолжается набор в объединения дополнительного образования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17941"/>
              </p:ext>
            </p:extLst>
          </p:nvPr>
        </p:nvGraphicFramePr>
        <p:xfrm>
          <a:off x="116632" y="1979712"/>
          <a:ext cx="6624736" cy="6624914"/>
        </p:xfrm>
        <a:graphic>
          <a:graphicData uri="http://schemas.openxmlformats.org/drawingml/2006/table">
            <a:tbl>
              <a:tblPr firstRow="1" firstCol="1" bandRow="1"/>
              <a:tblGrid>
                <a:gridCol w="565501"/>
                <a:gridCol w="1882772"/>
                <a:gridCol w="1368152"/>
                <a:gridCol w="1482811"/>
                <a:gridCol w="1325500"/>
              </a:tblGrid>
              <a:tr h="392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объединения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и время проведения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Аудитория, кабинет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«Мастерская креативных идей»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Меньшикова Надежда Викторовна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Понедельник - (занятия проходят в общежитие), вторник, четверг в 17.10 ч.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«Музыкальное развитие»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Жайкбаев Александр Вадимович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Вторник, четверг в 14.30 ч.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Актовый зал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Студия танца «ТЕСТ»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Мосулина Вера Юрьевна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Вторник, среда, четверг в 17.00 ч.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Актовый зал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Клуб «ФЛОРА»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Круду Татьяна Борисовна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Вторник, среда, четверг в 15.30 ч.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Секция «Волейбол»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Яблоков Александр Алексеевич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Вторник, четверг в 18.30 ч.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Спортивный зал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Секция «Настольный теннис»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Емельянов Сергей Васильевич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 в 17.00 ч. пятница в 14.00 ч.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Спортивный зал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Секция «Тяжелая атлетика»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Яблоков Александр Алексеевич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Вторник, четверг в 17.00 ч.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Тренажерный зал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Калланетика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Мосулина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Вера Юрьевна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Вторник, четверг в 20.00 ч.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Спортивный зал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13" marR="50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712117" cy="113817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Знакомство с новым составом Совета студентов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3365"/>
            <a:ext cx="234888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15 сентября в актовом зале колледжа состоялось собрание, посвященное выбору юбилейного студенческого Совета. В мероприятии приняли участие 52 студента. На должность председателя Совета были номинированы 2 кандидатуры: Светлана Березина (группа ДО-31) и Карина Григорян (группа ДО-21).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 Светлану проголосовало большинство – это 28 человек, а за Карину -24. В итоге Светлана заняла пост председателя Совета, а Карина стала заместителем. Секретарем Совета была назначена Варвара Судакова (гр. ИХ-21).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8765" y="4572000"/>
            <a:ext cx="220923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отправились в кинотеатр «Юбилейный» на просмотр фильма «Небесная команда», который посвящен легенде Ярославского хоккея – команде «Локомотив», погибшей в авиакатастрофе 7 сентября 2011 года.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Благодарим за оказанную поддержку руководство кинотеатра!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0297200"/>
              </p:ext>
            </p:extLst>
          </p:nvPr>
        </p:nvGraphicFramePr>
        <p:xfrm>
          <a:off x="1867009" y="1274241"/>
          <a:ext cx="5306407" cy="322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44510" y="4558145"/>
            <a:ext cx="23042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Студенты наметили планы на учебный год, приняли решение о повторном собрании на котором обсудят перспективы работы студенческих объединений и общественных движений колледжа, а также роль Совета в организации и подготовке мероприятий к 90-летию колледжа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По завершении мероприятия студенты </a:t>
            </a:r>
            <a:endParaRPr lang="ru-RU" sz="1700" dirty="0"/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События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31553"/>
            <a:ext cx="236257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Международный день грамотности</a:t>
            </a: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Международный день грамотности (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Literacy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 — один из международных дней, отмечаемых в системе Организации Объединенных Наций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Он был учрежден ЮНЕСКО в 1966 году по рекомендации «Всемирной конференции министров образования по ликвидации неграмотности», состоявшейся в Тегеране в сентябре 1965 года, с целью напомнить о важности грамотности в жизни людей и общества и о необходимости укрепления усилий по ее распространению.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2572" y="3851920"/>
            <a:ext cx="235404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Дата празднования 8 сентября — день торжественного открытия этой конференции.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связи с празднованием этого события, преподаватели русского языка и литературы Елена Павловна Новикова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 Ирина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Юрьевна Туркина совместно с сотрудниками библиотеки нашего колледжа организовали среди студентов 1-ых курсов диктант.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8141" y="3851920"/>
            <a:ext cx="22057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ребят был продемонстрирован тематический ролик и представлена выставка книг и словарей русского языка. Написание диктанта продолжалось на протяжении 45 минут. Совсем скоро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мы узнаем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результаты и оценим грамотность наших студентов. Ребята, чьи результаты покажут высокий уровень, будут отмечены грамотами.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52" y="1031553"/>
            <a:ext cx="3728378" cy="279628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48030" y="32586"/>
            <a:ext cx="6364087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События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50" y="3995936"/>
            <a:ext cx="23625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Пошехонье - АГРО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10 сентября на площадке кинотеатра «Юбилейный» прошла ежегодная сельскохозяйственная выставка «Пошехонье-АГРО». Коллектив и студенты Пошехонского аграрно-политехнического колледжа традиционно принимают в ней активное участие. Под руководством Татьяны Борисовны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Круду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 Галины Павловны Кукушкиной студенты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3049" y="873473"/>
            <a:ext cx="2354045" cy="820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собрали уникальнейшую композицию, посвященную юбилею нашего учреждения. Выставка сияла яркими красками, которые нам подарило это жаркое, теплое лето. Благодарим Вас за креативный подход и мастерство! </a:t>
            </a:r>
          </a:p>
          <a:p>
            <a:pPr algn="ctr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Добрые визиты выпускников колледжа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14 сентября выпускники 1998 года выпуска специальности «Агрономия» собрались с особой миссией – поздравить с 80-летием горячо любимого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1141" y="2678098"/>
            <a:ext cx="22057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преподавателя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спец.дисциплин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Евгению Константиновну Ширяеву. 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светлый праздник собрал вокруг себя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выпускников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 разных уголков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нашей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необъятной Родины: Вологодская, Мурманская, Московская и Ярославская области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Желаем Евгении Константиновне долгих лет жизни, крепкого здоровья, счастья и неиссякаемой энергии! С Днем рождения!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9" y="1009605"/>
            <a:ext cx="2175396" cy="285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3" y="1009605"/>
            <a:ext cx="2110976" cy="158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22" y="4138713"/>
            <a:ext cx="2229019" cy="167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9717</TotalTime>
  <Words>1637</Words>
  <Application>Microsoft Office PowerPoint</Application>
  <PresentationFormat>Экран (4:3)</PresentationFormat>
  <Paragraphs>145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PRO COLLEGE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h</cp:lastModifiedBy>
  <cp:revision>424</cp:revision>
  <dcterms:modified xsi:type="dcterms:W3CDTF">2021-09-30T08:24:02Z</dcterms:modified>
</cp:coreProperties>
</file>