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4" r:id="rId3"/>
    <p:sldId id="283" r:id="rId4"/>
    <p:sldId id="268" r:id="rId5"/>
    <p:sldId id="270" r:id="rId6"/>
    <p:sldId id="284" r:id="rId7"/>
    <p:sldId id="285" r:id="rId8"/>
    <p:sldId id="286" r:id="rId9"/>
    <p:sldId id="287" r:id="rId10"/>
    <p:sldId id="271" r:id="rId11"/>
    <p:sldId id="291" r:id="rId12"/>
    <p:sldId id="292" r:id="rId13"/>
    <p:sldId id="293" r:id="rId14"/>
    <p:sldId id="297" r:id="rId15"/>
    <p:sldId id="32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114D-F7C5-464F-A558-366299AC4DB1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AE842-B49A-44D5-B616-41454659D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5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2d2fe223e_0_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ge2d2fe223e_0_403:notes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375" tIns="152375" rIns="152375" bIns="1523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e6586f8de1_0_1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2" name="Google Shape;762;ge6586f8de1_0_16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63" name="Google Shape;763;ge6586f8de1_0_16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e63e15d5d0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ge63e15d5d0_0_9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19" name="Google Shape;619;ge63e15d5d0_0_9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2" name="Google Shape;672;p2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3" name="Google Shape;673;p2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7" name="Google Shape;817;p2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8" name="Google Shape;818;p2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e66f582444_3_7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4" name="Google Shape;1184;ge66f582444_3_7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5" name="Google Shape;1185;ge66f582444_3_7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2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06" name="Google Shape;606;p2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e2d2fe223e_0_15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952500" y="137160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e2d2fe223e_0_1587:notes"/>
          <p:cNvSpPr txBox="1">
            <a:spLocks noGrp="1"/>
          </p:cNvSpPr>
          <p:nvPr>
            <p:ph type="body" idx="1"/>
          </p:nvPr>
        </p:nvSpPr>
        <p:spPr>
          <a:xfrm>
            <a:off x="1028700" y="8686800"/>
            <a:ext cx="82296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0" name="Google Shape;370;p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7" name="Google Shape;37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8AB5-73EF-4261-86BF-9A1D46DDC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8F6772-726A-4502-8C14-184456C241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0D9484-44ED-486B-B197-62F2FB36B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B7D2A-DD60-46D0-B2A1-51918995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24A0BD-B139-4738-B629-7263A9D84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486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FC961E-E7A2-41CD-8E9C-1DC63D2C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5F695-3BBB-4F04-AEE2-EF5D07E610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1FF95C-EA88-4C2C-A03D-C1E42F1E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FB76CB-F08E-4F03-BA71-77B7CCBD3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285C3-C081-49DE-A13C-FA3DB783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51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A23F29D-F78A-43DC-B161-CC1B9EAE52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DA8853-4D2E-4767-BE92-BC482E304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D6F64C-6AA5-4262-8693-E11DD9F16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8173B9-DFB8-4CEE-A8B5-2DFEE74EB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9683B-8CBC-449C-A13D-B0E9FDE4E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843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neo">
  <p:cSld name="Титульный_neo">
    <p:bg>
      <p:bgPr>
        <a:solidFill>
          <a:srgbClr val="47C397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8412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_основная">
  <p:cSld name="Сетка_основная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695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_mono">
  <p:cSld name="Титульник_mono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82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mono">
  <p:cSld name="Отбивка_mono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4"/>
          <p:cNvGrpSpPr/>
          <p:nvPr/>
        </p:nvGrpSpPr>
        <p:grpSpPr>
          <a:xfrm>
            <a:off x="7650480" y="10200"/>
            <a:ext cx="4541520" cy="6837600"/>
            <a:chOff x="11475720" y="0"/>
            <a:chExt cx="6812280" cy="10256400"/>
          </a:xfrm>
        </p:grpSpPr>
        <p:sp>
          <p:nvSpPr>
            <p:cNvPr id="19" name="Google Shape;19;p4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5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mono_образец с заголовком">
  <p:cSld name="Отбивка_mono_образец с заголовком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5"/>
          <p:cNvGrpSpPr/>
          <p:nvPr/>
        </p:nvGrpSpPr>
        <p:grpSpPr>
          <a:xfrm>
            <a:off x="7650480" y="10200"/>
            <a:ext cx="4541520" cy="6837600"/>
            <a:chOff x="11475720" y="0"/>
            <a:chExt cx="6812280" cy="10256400"/>
          </a:xfrm>
        </p:grpSpPr>
        <p:sp>
          <p:nvSpPr>
            <p:cNvPr id="27" name="Google Shape;27;p5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5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5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5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5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5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0560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mono">
  <p:cSld name="Определение_mono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076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dark">
  <p:cSld name="Титульный_dark">
    <p:bg>
      <p:bgPr>
        <a:solidFill>
          <a:schemeClr val="lt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rgbClr val="2F3035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7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28575" cap="flat" cmpd="sng">
            <a:solidFill>
              <a:srgbClr val="2F3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820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dark">
  <p:cSld name="Отбивка_dark">
    <p:bg>
      <p:bgPr>
        <a:solidFill>
          <a:schemeClr val="lt2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8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43" name="Google Shape;43;p8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309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435994-5DCE-4F49-A060-E9E8F73F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D20AD7-5724-4D2B-AD79-46683FD46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B26919-FD46-46E1-86C5-009E14864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D2EB91-2A84-4BFC-A15F-9397AF367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07563-3D36-4DE1-B1EC-FECE87D7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0555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dark_образец с заголовком">
  <p:cSld name="Отбивка_dark_образец с заголовком">
    <p:bg>
      <p:bgPr>
        <a:solidFill>
          <a:schemeClr val="lt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9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51" name="Google Shape;51;p9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9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9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9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9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9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rgbClr val="2F3035"/>
            </a:solidFill>
            <a:ln w="28575" cap="flat" cmpd="sng">
              <a:solidFill>
                <a:srgbClr val="2F303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7427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dark">
  <p:cSld name="Определение_dark">
    <p:bg>
      <p:bgPr>
        <a:solidFill>
          <a:schemeClr val="lt2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25400" cap="flat" cmpd="sng">
            <a:solidFill>
              <a:srgbClr val="2F3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0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25400" cap="flat" cmpd="sng">
            <a:solidFill>
              <a:srgbClr val="2F3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0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rgbClr val="2F3035"/>
          </a:solidFill>
          <a:ln w="25400" cap="flat" cmpd="sng">
            <a:solidFill>
              <a:srgbClr val="2F30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40448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neo">
  <p:cSld name="Титульный_neo">
    <p:bg>
      <p:bgPr>
        <a:solidFill>
          <a:srgbClr val="47C397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1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3988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бивка_neo">
  <p:cSld name="Перебивка_neo">
    <p:bg>
      <p:bgPr>
        <a:solidFill>
          <a:srgbClr val="47C397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2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67" name="Google Shape;67;p12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2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2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2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2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860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бивка_neo_образец с заголовком">
  <p:cSld name="Перебивка_neo_образец с заголовком">
    <p:bg>
      <p:bgPr>
        <a:solidFill>
          <a:srgbClr val="47C397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3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75" name="Google Shape;75;p13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0230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neo ">
  <p:cSld name="Определение_neo ">
    <p:bg>
      <p:bgPr>
        <a:solidFill>
          <a:srgbClr val="47C397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4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dk2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44895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pro">
  <p:cSld name="Титульный_pro">
    <p:bg>
      <p:bgPr>
        <a:solidFill>
          <a:srgbClr val="0066FF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315095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pro ">
  <p:cSld name="Отбивка_pro ">
    <p:bg>
      <p:bgPr>
        <a:solidFill>
          <a:srgbClr val="0066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6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91" name="Google Shape;91;p16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6047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pro_образец с заголовком">
  <p:cSld name="Отбивка_pro_образец с заголовком">
    <p:bg>
      <p:bgPr>
        <a:solidFill>
          <a:srgbClr val="0066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7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99" name="Google Shape;99;p17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7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7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7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7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7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3"/>
            </a:solidFill>
            <a:ln w="2857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762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pro ">
  <p:cSld name="Определение_pro ">
    <p:bg>
      <p:bgPr>
        <a:solidFill>
          <a:srgbClr val="0066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accent3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36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18258-1724-447A-BD8A-6253A744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4BDFD7-A7DA-493D-90DF-ED68E3600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67AD46-9BCB-4E4F-9E2B-AF662143F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B5640A-EBB4-413B-8754-19CBD298B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5DB2EF-3BDD-4B08-AAEE-1AE59403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742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top">
  <p:cSld name="Титульный_top">
    <p:bg>
      <p:bgPr>
        <a:solidFill>
          <a:srgbClr val="EB236B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9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822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top ">
  <p:cSld name="Отбивка_top ">
    <p:bg>
      <p:bgPr>
        <a:solidFill>
          <a:srgbClr val="EB236B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115" name="Google Shape;115;p20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0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0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0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0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0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29558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top_образец с заголовком">
  <p:cSld name="Отбивка_top_образец с заголовком">
    <p:bg>
      <p:bgPr>
        <a:solidFill>
          <a:srgbClr val="EB236B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21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123" name="Google Shape;123;p21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1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1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1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1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1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" name="Google Shape;129;p21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121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top ">
  <p:cSld name="Определение_top ">
    <p:bg>
      <p:bgPr>
        <a:solidFill>
          <a:srgbClr val="EB236B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2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2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79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_biz">
  <p:cSld name="Титульный_biz">
    <p:bg>
      <p:bgPr>
        <a:solidFill>
          <a:srgbClr val="5D00F5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/>
          <p:nvPr/>
        </p:nvSpPr>
        <p:spPr>
          <a:xfrm>
            <a:off x="8709033" y="0"/>
            <a:ext cx="6953200" cy="685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3"/>
          <p:cNvSpPr/>
          <p:nvPr/>
        </p:nvSpPr>
        <p:spPr>
          <a:xfrm>
            <a:off x="1775345" y="24000"/>
            <a:ext cx="6933600" cy="68392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7643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biz">
  <p:cSld name="Отбивка_biz">
    <p:bg>
      <p:bgPr>
        <a:solidFill>
          <a:srgbClr val="5D00F5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24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139" name="Google Shape;139;p24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4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4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4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4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4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99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_biz_образец с заголовком">
  <p:cSld name="Отбивка_biz_образец с заголовком">
    <p:bg>
      <p:bgPr>
        <a:solidFill>
          <a:srgbClr val="5D00F5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25"/>
          <p:cNvGrpSpPr/>
          <p:nvPr/>
        </p:nvGrpSpPr>
        <p:grpSpPr>
          <a:xfrm>
            <a:off x="7650480" y="0"/>
            <a:ext cx="4541520" cy="6837600"/>
            <a:chOff x="11475720" y="0"/>
            <a:chExt cx="6812280" cy="10256400"/>
          </a:xfrm>
        </p:grpSpPr>
        <p:sp>
          <p:nvSpPr>
            <p:cNvPr id="147" name="Google Shape;147;p25"/>
            <p:cNvSpPr/>
            <p:nvPr/>
          </p:nvSpPr>
          <p:spPr>
            <a:xfrm>
              <a:off x="11475720" y="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4892300" y="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1475720" y="34443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14892300" y="34443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11475720" y="6858000"/>
              <a:ext cx="3395700" cy="3398400"/>
            </a:xfrm>
            <a:prstGeom prst="ellipse">
              <a:avLst/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14892300" y="6858000"/>
              <a:ext cx="3395700" cy="3398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4777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пределение_biz">
  <p:cSld name="Определение_biz">
    <p:bg>
      <p:bgPr>
        <a:solidFill>
          <a:srgbClr val="5D00F5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9525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6"/>
          <p:cNvSpPr/>
          <p:nvPr/>
        </p:nvSpPr>
        <p:spPr>
          <a:xfrm>
            <a:off x="-4191000" y="0"/>
            <a:ext cx="6858000" cy="6858000"/>
          </a:xfrm>
          <a:prstGeom prst="ellipse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2667000" y="0"/>
            <a:ext cx="6858000" cy="68580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endParaRPr sz="93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93897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chemeClr val="accent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620">
          <p15:clr>
            <a:srgbClr val="FBAE40"/>
          </p15:clr>
        </p15:guide>
        <p15:guide id="6" orient="horz" pos="929">
          <p15:clr>
            <a:schemeClr val="accent1"/>
          </p15:clr>
        </p15:guide>
        <p15:guide id="7" orient="horz" pos="2323">
          <p15:clr>
            <a:srgbClr val="FBAE40"/>
          </p15:clr>
        </p15:guide>
        <p15:guide id="8" pos="2880">
          <p15:clr>
            <a:srgbClr val="FBAE40"/>
          </p15:clr>
        </p15:guide>
        <p15:guide id="9" pos="1497">
          <p15:clr>
            <a:srgbClr val="FBAE40"/>
          </p15:clr>
        </p15:guide>
        <p15:guide id="10" pos="4264">
          <p15:clr>
            <a:srgbClr val="FBAE40"/>
          </p15:clr>
        </p15:guide>
        <p15:guide id="11" orient="horz" pos="588">
          <p15:clr>
            <a:schemeClr val="accent1"/>
          </p15:clr>
        </p15:guide>
        <p15:guide id="12" orient="horz" pos="1972">
          <p15:clr>
            <a:srgbClr val="FBAE40"/>
          </p15:clr>
        </p15:guide>
        <p15:guide id="13" orient="horz" pos="1269">
          <p15:clr>
            <a:srgbClr val="FBAE40"/>
          </p15:clr>
        </p15:guide>
        <p15:guide id="14" orient="horz" pos="2652">
          <p15:clr>
            <a:srgbClr val="FBAE40"/>
          </p15:clr>
        </p15:guide>
        <p15:guide id="15" pos="2664">
          <p15:clr>
            <a:srgbClr val="EEEEEE"/>
          </p15:clr>
        </p15:guide>
        <p15:guide id="16" pos="3096">
          <p15:clr>
            <a:srgbClr val="EEEEEE"/>
          </p15:clr>
        </p15:guide>
        <p15:guide id="17" orient="horz" pos="1548">
          <p15:clr>
            <a:srgbClr val="C4C4C4"/>
          </p15:clr>
        </p15:guide>
        <p15:guide id="18" orient="horz" pos="1692">
          <p15:clr>
            <a:srgbClr val="C4C4C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_4 колонки">
  <p:cSld name="Сетка_4 колонки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1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880">
          <p15:clr>
            <a:srgbClr val="FBAE40"/>
          </p15:clr>
        </p15:guide>
        <p15:guide id="8" pos="1497">
          <p15:clr>
            <a:srgbClr val="FBAE40"/>
          </p15:clr>
        </p15:guide>
        <p15:guide id="9" pos="4264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396">
          <p15:clr>
            <a:srgbClr val="C4C4C4"/>
          </p15:clr>
        </p15:guide>
        <p15:guide id="35" pos="1597">
          <p15:clr>
            <a:srgbClr val="C4C4C4"/>
          </p15:clr>
        </p15:guide>
        <p15:guide id="36" pos="2789">
          <p15:clr>
            <a:srgbClr val="C4C4C4"/>
          </p15:clr>
        </p15:guide>
        <p15:guide id="37" pos="2971">
          <p15:clr>
            <a:srgbClr val="C4C4C4"/>
          </p15:clr>
        </p15:guide>
        <p15:guide id="38" pos="4163">
          <p15:clr>
            <a:srgbClr val="C4C4C4"/>
          </p15:clr>
        </p15:guide>
        <p15:guide id="39" pos="4364">
          <p15:clr>
            <a:srgbClr val="C4C4C4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">
  <p:cSld name="Заголовок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283100" y="237933"/>
            <a:ext cx="9300400" cy="12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359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880">
          <p15:clr>
            <a:srgbClr val="FBAE40"/>
          </p15:clr>
        </p15:guide>
        <p15:guide id="8" pos="1497">
          <p15:clr>
            <a:srgbClr val="FBAE40"/>
          </p15:clr>
        </p15:guide>
        <p15:guide id="9" pos="4264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396">
          <p15:clr>
            <a:srgbClr val="C4C4C4"/>
          </p15:clr>
        </p15:guide>
        <p15:guide id="35" pos="1597">
          <p15:clr>
            <a:srgbClr val="C4C4C4"/>
          </p15:clr>
        </p15:guide>
        <p15:guide id="36" pos="2789">
          <p15:clr>
            <a:srgbClr val="C4C4C4"/>
          </p15:clr>
        </p15:guide>
        <p15:guide id="37" pos="2971">
          <p15:clr>
            <a:srgbClr val="C4C4C4"/>
          </p15:clr>
        </p15:guide>
        <p15:guide id="38" pos="4163">
          <p15:clr>
            <a:srgbClr val="C4C4C4"/>
          </p15:clr>
        </p15:guide>
        <p15:guide id="39" pos="4364">
          <p15:clr>
            <a:srgbClr val="C4C4C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C1B04-9323-4ACC-B549-F3D59F86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B025CE-7F60-4015-801B-E8CE910B20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83899F-4D43-4178-A968-7CC9D3510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4F3158-0FD8-4249-83BF-AAE4C2F1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29E55-EF0C-4C80-A5E5-02F12C42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6AEBE-F3F1-47F8-8819-60E68D8B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7549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тбивка с заголовком">
  <p:cSld name="Отбивка с заголовком">
    <p:bg>
      <p:bgPr>
        <a:solidFill>
          <a:schemeClr val="dk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265437" y="247144"/>
            <a:ext cx="11311600" cy="29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3167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880">
          <p15:clr>
            <a:srgbClr val="FBAE40"/>
          </p15:clr>
        </p15:guide>
        <p15:guide id="8" pos="1497">
          <p15:clr>
            <a:srgbClr val="FBAE40"/>
          </p15:clr>
        </p15:guide>
        <p15:guide id="9" pos="4264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396">
          <p15:clr>
            <a:srgbClr val="C4C4C4"/>
          </p15:clr>
        </p15:guide>
        <p15:guide id="35" pos="1597">
          <p15:clr>
            <a:srgbClr val="C4C4C4"/>
          </p15:clr>
        </p15:guide>
        <p15:guide id="36" pos="2789">
          <p15:clr>
            <a:srgbClr val="C4C4C4"/>
          </p15:clr>
        </p15:guide>
        <p15:guide id="37" pos="2971">
          <p15:clr>
            <a:srgbClr val="C4C4C4"/>
          </p15:clr>
        </p15:guide>
        <p15:guide id="38" pos="4163">
          <p15:clr>
            <a:srgbClr val="C4C4C4"/>
          </p15:clr>
        </p15:guide>
        <p15:guide id="39" pos="4364">
          <p15:clr>
            <a:srgbClr val="C4C4C4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_5 колонок">
  <p:cSld name="Сетка_5 колонок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927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2327">
          <p15:clr>
            <a:srgbClr val="FBAE40"/>
          </p15:clr>
        </p15:guide>
        <p15:guide id="8" pos="1220">
          <p15:clr>
            <a:srgbClr val="FBAE40"/>
          </p15:clr>
        </p15:guide>
        <p15:guide id="9" pos="3433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2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1128">
          <p15:clr>
            <a:srgbClr val="C4C4C4"/>
          </p15:clr>
        </p15:guide>
        <p15:guide id="35" pos="1311">
          <p15:clr>
            <a:srgbClr val="C4C4C4"/>
          </p15:clr>
        </p15:guide>
        <p15:guide id="36" pos="2235">
          <p15:clr>
            <a:srgbClr val="C4C4C4"/>
          </p15:clr>
        </p15:guide>
        <p15:guide id="37" pos="2418">
          <p15:clr>
            <a:srgbClr val="C4C4C4"/>
          </p15:clr>
        </p15:guide>
        <p15:guide id="38" pos="3342">
          <p15:clr>
            <a:srgbClr val="C4C4C4"/>
          </p15:clr>
        </p15:guide>
        <p15:guide id="39" pos="3525">
          <p15:clr>
            <a:srgbClr val="C4C4C4"/>
          </p15:clr>
        </p15:guide>
        <p15:guide id="40" pos="4540">
          <p15:clr>
            <a:srgbClr val="FA7B17"/>
          </p15:clr>
        </p15:guide>
        <p15:guide id="41" pos="4632">
          <p15:clr>
            <a:srgbClr val="C4C4C4"/>
          </p15:clr>
        </p15:guide>
        <p15:guide id="42" pos="4449">
          <p15:clr>
            <a:srgbClr val="C4C4C4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_7 колонок">
  <p:cSld name="Сетка_7 колонок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427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1057">
          <p15:clr>
            <a:srgbClr val="A4A3A4"/>
          </p15:clr>
        </p15:guide>
        <p15:guide id="6" orient="horz" pos="1150">
          <p15:clr>
            <a:srgbClr val="F26B43"/>
          </p15:clr>
        </p15:guide>
        <p15:guide id="7" pos="1703">
          <p15:clr>
            <a:srgbClr val="FBAE40"/>
          </p15:clr>
        </p15:guide>
        <p15:guide id="8" pos="919">
          <p15:clr>
            <a:srgbClr val="FBAE40"/>
          </p15:clr>
        </p15:guide>
        <p15:guide id="9" pos="2487">
          <p15:clr>
            <a:srgbClr val="FBAE40"/>
          </p15:clr>
        </p15:guide>
        <p15:guide id="10" orient="horz" pos="588">
          <p15:clr>
            <a:srgbClr val="F26B43"/>
          </p15:clr>
        </p15:guide>
        <p15:guide id="11" orient="horz" pos="682">
          <p15:clr>
            <a:srgbClr val="A4A3A4"/>
          </p15:clr>
        </p15:guide>
        <p15:guide id="12" orient="horz" pos="963">
          <p15:clr>
            <a:srgbClr val="F26B43"/>
          </p15:clr>
        </p15:guide>
        <p15:guide id="13" orient="horz" pos="1244">
          <p15:clr>
            <a:srgbClr val="A4A3A4"/>
          </p15:clr>
        </p15:guide>
        <p15:guide id="14" orient="horz" pos="775">
          <p15:clr>
            <a:srgbClr val="F26B43"/>
          </p15:clr>
        </p15:guide>
        <p15:guide id="15" orient="horz" pos="869">
          <p15:clr>
            <a:srgbClr val="A4A3A4"/>
          </p15:clr>
        </p15:guide>
        <p15:guide id="16" orient="horz" pos="1338">
          <p15:clr>
            <a:srgbClr val="F26B43"/>
          </p15:clr>
        </p15:guide>
        <p15:guide id="17" orient="horz" pos="1439">
          <p15:clr>
            <a:srgbClr val="F26B43"/>
          </p15:clr>
        </p15:guide>
        <p15:guide id="18" orient="horz" pos="1518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7">
          <p15:clr>
            <a:srgbClr val="A4A3A4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850">
          <p15:clr>
            <a:srgbClr val="C4C4C4"/>
          </p15:clr>
        </p15:guide>
        <p15:guide id="35" pos="988">
          <p15:clr>
            <a:srgbClr val="C4C4C4"/>
          </p15:clr>
        </p15:guide>
        <p15:guide id="36" pos="1634">
          <p15:clr>
            <a:srgbClr val="C4C4C4"/>
          </p15:clr>
        </p15:guide>
        <p15:guide id="37" pos="1773">
          <p15:clr>
            <a:srgbClr val="C4C4C4"/>
          </p15:clr>
        </p15:guide>
        <p15:guide id="38" pos="2419">
          <p15:clr>
            <a:srgbClr val="C4C4C4"/>
          </p15:clr>
        </p15:guide>
        <p15:guide id="39" pos="2557">
          <p15:clr>
            <a:srgbClr val="C4C4C4"/>
          </p15:clr>
        </p15:guide>
        <p15:guide id="40" pos="3273">
          <p15:clr>
            <a:srgbClr val="FA7B17"/>
          </p15:clr>
        </p15:guide>
        <p15:guide id="41" pos="3341">
          <p15:clr>
            <a:srgbClr val="C4C4C4"/>
          </p15:clr>
        </p15:guide>
        <p15:guide id="42" pos="3203">
          <p15:clr>
            <a:srgbClr val="C4C4C4"/>
          </p15:clr>
        </p15:guide>
        <p15:guide id="43" pos="4126">
          <p15:clr>
            <a:srgbClr val="C4C4C4"/>
          </p15:clr>
        </p15:guide>
        <p15:guide id="44" pos="3987">
          <p15:clr>
            <a:srgbClr val="C4C4C4"/>
          </p15:clr>
        </p15:guide>
        <p15:guide id="45" pos="4056">
          <p15:clr>
            <a:srgbClr val="FA7B17"/>
          </p15:clr>
        </p15:guide>
        <p15:guide id="46" pos="4841">
          <p15:clr>
            <a:srgbClr val="FA7B17"/>
          </p15:clr>
        </p15:guide>
        <p15:guide id="47" pos="4772">
          <p15:clr>
            <a:srgbClr val="C4C4C4"/>
          </p15:clr>
        </p15:guide>
        <p15:guide id="48" pos="4910">
          <p15:clr>
            <a:srgbClr val="C4C4C4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_три_колонки">
  <p:cSld name="Сетка_три_колонки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23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04">
          <p15:clr>
            <a:srgbClr val="0000FF"/>
          </p15:clr>
        </p15:guide>
        <p15:guide id="3" pos="5556">
          <p15:clr>
            <a:schemeClr val="accent3"/>
          </p15:clr>
        </p15:guide>
        <p15:guide id="4" orient="horz" pos="3026">
          <p15:clr>
            <a:srgbClr val="0066FF"/>
          </p15:clr>
        </p15:guide>
        <p15:guide id="5" orient="horz" pos="963">
          <p15:clr>
            <a:srgbClr val="A4A3A4"/>
          </p15:clr>
        </p15:guide>
        <p15:guide id="6" orient="horz" pos="1057">
          <p15:clr>
            <a:srgbClr val="F26B43"/>
          </p15:clr>
        </p15:guide>
        <p15:guide id="7" pos="3806">
          <p15:clr>
            <a:srgbClr val="FBAE40"/>
          </p15:clr>
        </p15:guide>
        <p15:guide id="8" pos="1962">
          <p15:clr>
            <a:srgbClr val="FBAE40"/>
          </p15:clr>
        </p15:guide>
        <p15:guide id="9" orient="horz" pos="588">
          <p15:clr>
            <a:srgbClr val="F26B43"/>
          </p15:clr>
        </p15:guide>
        <p15:guide id="11" orient="horz" pos="869">
          <p15:clr>
            <a:srgbClr val="F26B43"/>
          </p15:clr>
        </p15:guide>
        <p15:guide id="12" orient="horz" pos="1150">
          <p15:clr>
            <a:srgbClr val="A4A3A4"/>
          </p15:clr>
        </p15:guide>
        <p15:guide id="13" orient="horz" pos="682">
          <p15:clr>
            <a:srgbClr val="F26B43"/>
          </p15:clr>
        </p15:guide>
        <p15:guide id="14" orient="horz" pos="775">
          <p15:clr>
            <a:srgbClr val="A4A3A4"/>
          </p15:clr>
        </p15:guide>
        <p15:guide id="15" orient="horz" pos="1244">
          <p15:clr>
            <a:srgbClr val="F26B43"/>
          </p15:clr>
        </p15:guide>
        <p15:guide id="16" orient="horz" pos="1338">
          <p15:clr>
            <a:srgbClr val="A4A3A4"/>
          </p15:clr>
        </p15:guide>
        <p15:guide id="17" orient="horz" pos="1432">
          <p15:clr>
            <a:srgbClr val="F26B43"/>
          </p15:clr>
        </p15:guide>
        <p15:guide id="18" orient="horz" pos="1525">
          <p15:clr>
            <a:srgbClr val="A4A3A4"/>
          </p15:clr>
        </p15:guide>
        <p15:guide id="19" orient="horz" pos="1620">
          <p15:clr>
            <a:srgbClr val="F26B43"/>
          </p15:clr>
        </p15:guide>
        <p15:guide id="20" orient="horz" pos="1713">
          <p15:clr>
            <a:srgbClr val="A4A3A4"/>
          </p15:clr>
        </p15:guide>
        <p15:guide id="21" orient="horz" pos="1806">
          <p15:clr>
            <a:srgbClr val="F26B43"/>
          </p15:clr>
        </p15:guide>
        <p15:guide id="22" orient="horz" pos="1900">
          <p15:clr>
            <a:srgbClr val="A4A3A4"/>
          </p15:clr>
        </p15:guide>
        <p15:guide id="23" orient="horz" pos="1994">
          <p15:clr>
            <a:srgbClr val="F26B43"/>
          </p15:clr>
        </p15:guide>
        <p15:guide id="24" orient="horz" pos="2088">
          <p15:clr>
            <a:srgbClr val="A4A3A4"/>
          </p15:clr>
        </p15:guide>
        <p15:guide id="25" orient="horz" pos="2181">
          <p15:clr>
            <a:srgbClr val="F26B43"/>
          </p15:clr>
        </p15:guide>
        <p15:guide id="26" orient="horz" pos="2278">
          <p15:clr>
            <a:srgbClr val="F26B43"/>
          </p15:clr>
        </p15:guide>
        <p15:guide id="27" orient="horz" pos="2369">
          <p15:clr>
            <a:srgbClr val="A4A3A4"/>
          </p15:clr>
        </p15:guide>
        <p15:guide id="28" orient="horz" pos="2463">
          <p15:clr>
            <a:srgbClr val="F26B43"/>
          </p15:clr>
        </p15:guide>
        <p15:guide id="29" orient="horz" pos="2556">
          <p15:clr>
            <a:srgbClr val="A4A3A4"/>
          </p15:clr>
        </p15:guide>
        <p15:guide id="30" orient="horz" pos="2650">
          <p15:clr>
            <a:srgbClr val="F26B43"/>
          </p15:clr>
        </p15:guide>
        <p15:guide id="31" orient="horz" pos="2744">
          <p15:clr>
            <a:srgbClr val="A4A3A4"/>
          </p15:clr>
        </p15:guide>
        <p15:guide id="32" orient="horz" pos="2837">
          <p15:clr>
            <a:srgbClr val="F26B43"/>
          </p15:clr>
        </p15:guide>
        <p15:guide id="33" orient="horz" pos="2931">
          <p15:clr>
            <a:srgbClr val="A4A3A4"/>
          </p15:clr>
        </p15:guide>
        <p15:guide id="34" pos="2056">
          <p15:clr>
            <a:srgbClr val="C4C4C4"/>
          </p15:clr>
        </p15:guide>
        <p15:guide id="35" pos="1868">
          <p15:clr>
            <a:srgbClr val="C4C4C4"/>
          </p15:clr>
        </p15:guide>
        <p15:guide id="36" pos="3712">
          <p15:clr>
            <a:srgbClr val="C4C4C4"/>
          </p15:clr>
        </p15:guide>
        <p15:guide id="37" pos="3900">
          <p15:clr>
            <a:srgbClr val="C4C4C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етка 1">
  <p:cSld name="Сетка 1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oogle Shape;167;p33"/>
          <p:cNvGrpSpPr/>
          <p:nvPr/>
        </p:nvGrpSpPr>
        <p:grpSpPr>
          <a:xfrm>
            <a:off x="11652992" y="6251812"/>
            <a:ext cx="344769" cy="353824"/>
            <a:chOff x="238125" y="2432825"/>
            <a:chExt cx="779550" cy="781875"/>
          </a:xfrm>
        </p:grpSpPr>
        <p:sp>
          <p:nvSpPr>
            <p:cNvPr id="168" name="Google Shape;168;p33"/>
            <p:cNvSpPr/>
            <p:nvPr/>
          </p:nvSpPr>
          <p:spPr>
            <a:xfrm>
              <a:off x="238125" y="2842375"/>
              <a:ext cx="372325" cy="372325"/>
            </a:xfrm>
            <a:custGeom>
              <a:avLst/>
              <a:gdLst/>
              <a:ahLst/>
              <a:cxnLst/>
              <a:rect l="l" t="t" r="r" b="b"/>
              <a:pathLst>
                <a:path w="14893" h="14893" extrusionOk="0">
                  <a:moveTo>
                    <a:pt x="8005" y="0"/>
                  </a:moveTo>
                  <a:cubicBezTo>
                    <a:pt x="7819" y="0"/>
                    <a:pt x="7632" y="0"/>
                    <a:pt x="7446" y="0"/>
                  </a:cubicBezTo>
                  <a:cubicBezTo>
                    <a:pt x="3351" y="0"/>
                    <a:pt x="0" y="3258"/>
                    <a:pt x="0" y="7446"/>
                  </a:cubicBezTo>
                  <a:cubicBezTo>
                    <a:pt x="0" y="11542"/>
                    <a:pt x="3351" y="14892"/>
                    <a:pt x="7446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7074"/>
                    <a:pt x="14799" y="6795"/>
                    <a:pt x="14799" y="6515"/>
                  </a:cubicBezTo>
                  <a:cubicBezTo>
                    <a:pt x="11262" y="6236"/>
                    <a:pt x="8470" y="3444"/>
                    <a:pt x="8005" y="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238125" y="2432825"/>
              <a:ext cx="372325" cy="372325"/>
            </a:xfrm>
            <a:custGeom>
              <a:avLst/>
              <a:gdLst/>
              <a:ahLst/>
              <a:cxnLst/>
              <a:rect l="l" t="t" r="r" b="b"/>
              <a:pathLst>
                <a:path w="14893" h="14893" extrusionOk="0">
                  <a:moveTo>
                    <a:pt x="14893" y="7447"/>
                  </a:moveTo>
                  <a:cubicBezTo>
                    <a:pt x="14893" y="3351"/>
                    <a:pt x="11542" y="0"/>
                    <a:pt x="7446" y="0"/>
                  </a:cubicBezTo>
                  <a:cubicBezTo>
                    <a:pt x="3351" y="0"/>
                    <a:pt x="0" y="3351"/>
                    <a:pt x="0" y="7447"/>
                  </a:cubicBezTo>
                  <a:cubicBezTo>
                    <a:pt x="0" y="11542"/>
                    <a:pt x="3351" y="14893"/>
                    <a:pt x="7446" y="14893"/>
                  </a:cubicBezTo>
                  <a:cubicBezTo>
                    <a:pt x="7632" y="14893"/>
                    <a:pt x="7819" y="14893"/>
                    <a:pt x="8005" y="14893"/>
                  </a:cubicBezTo>
                  <a:cubicBezTo>
                    <a:pt x="8284" y="11170"/>
                    <a:pt x="11169" y="8284"/>
                    <a:pt x="14799" y="8005"/>
                  </a:cubicBezTo>
                  <a:cubicBezTo>
                    <a:pt x="14799" y="7819"/>
                    <a:pt x="14893" y="7633"/>
                    <a:pt x="14893" y="7447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645325" y="2432825"/>
              <a:ext cx="372350" cy="372325"/>
            </a:xfrm>
            <a:custGeom>
              <a:avLst/>
              <a:gdLst/>
              <a:ahLst/>
              <a:cxnLst/>
              <a:rect l="l" t="t" r="r" b="b"/>
              <a:pathLst>
                <a:path w="14894" h="14893" extrusionOk="0">
                  <a:moveTo>
                    <a:pt x="6516" y="14800"/>
                  </a:moveTo>
                  <a:cubicBezTo>
                    <a:pt x="6795" y="14893"/>
                    <a:pt x="7075" y="14893"/>
                    <a:pt x="7447" y="14893"/>
                  </a:cubicBezTo>
                  <a:cubicBezTo>
                    <a:pt x="11542" y="14893"/>
                    <a:pt x="14893" y="11542"/>
                    <a:pt x="14893" y="7447"/>
                  </a:cubicBezTo>
                  <a:cubicBezTo>
                    <a:pt x="14893" y="3351"/>
                    <a:pt x="11542" y="0"/>
                    <a:pt x="7447" y="0"/>
                  </a:cubicBezTo>
                  <a:cubicBezTo>
                    <a:pt x="3351" y="0"/>
                    <a:pt x="1" y="3351"/>
                    <a:pt x="1" y="7447"/>
                  </a:cubicBezTo>
                  <a:cubicBezTo>
                    <a:pt x="1" y="7633"/>
                    <a:pt x="1" y="7819"/>
                    <a:pt x="1" y="8005"/>
                  </a:cubicBezTo>
                  <a:cubicBezTo>
                    <a:pt x="3538" y="8470"/>
                    <a:pt x="6237" y="11263"/>
                    <a:pt x="6516" y="14800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645325" y="2842375"/>
              <a:ext cx="372350" cy="372325"/>
            </a:xfrm>
            <a:custGeom>
              <a:avLst/>
              <a:gdLst/>
              <a:ahLst/>
              <a:cxnLst/>
              <a:rect l="l" t="t" r="r" b="b"/>
              <a:pathLst>
                <a:path w="14894" h="14893" extrusionOk="0">
                  <a:moveTo>
                    <a:pt x="94" y="6422"/>
                  </a:moveTo>
                  <a:cubicBezTo>
                    <a:pt x="1" y="6795"/>
                    <a:pt x="1" y="7074"/>
                    <a:pt x="1" y="7446"/>
                  </a:cubicBezTo>
                  <a:cubicBezTo>
                    <a:pt x="1" y="11542"/>
                    <a:pt x="3351" y="14892"/>
                    <a:pt x="7447" y="14892"/>
                  </a:cubicBezTo>
                  <a:cubicBezTo>
                    <a:pt x="11542" y="14892"/>
                    <a:pt x="14893" y="11542"/>
                    <a:pt x="14893" y="7446"/>
                  </a:cubicBezTo>
                  <a:cubicBezTo>
                    <a:pt x="14893" y="3258"/>
                    <a:pt x="11542" y="0"/>
                    <a:pt x="7447" y="0"/>
                  </a:cubicBezTo>
                  <a:cubicBezTo>
                    <a:pt x="7075" y="0"/>
                    <a:pt x="6795" y="0"/>
                    <a:pt x="6423" y="0"/>
                  </a:cubicBezTo>
                  <a:cubicBezTo>
                    <a:pt x="6051" y="3351"/>
                    <a:pt x="3351" y="6050"/>
                    <a:pt x="94" y="6422"/>
                  </a:cubicBez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45725" tIns="45725" rIns="45725" bIns="457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endParaRPr sz="9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9670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4">
          <p15:clr>
            <a:srgbClr val="0000FF"/>
          </p15:clr>
        </p15:guide>
        <p15:guide id="2" orient="horz" pos="232">
          <p15:clr>
            <a:srgbClr val="FA7B17"/>
          </p15:clr>
        </p15:guide>
        <p15:guide id="3" orient="horz" pos="309">
          <p15:clr>
            <a:srgbClr val="FA7B17"/>
          </p15:clr>
        </p15:guide>
        <p15:guide id="4" orient="horz" pos="386">
          <p15:clr>
            <a:srgbClr val="FA7B17"/>
          </p15:clr>
        </p15:guide>
        <p15:guide id="5" orient="horz" pos="463">
          <p15:clr>
            <a:srgbClr val="FA7B17"/>
          </p15:clr>
        </p15:guide>
        <p15:guide id="6" orient="horz" pos="540">
          <p15:clr>
            <a:srgbClr val="FA7B17"/>
          </p15:clr>
        </p15:guide>
        <p15:guide id="7" orient="horz" pos="622">
          <p15:clr>
            <a:srgbClr val="FA7B17"/>
          </p15:clr>
        </p15:guide>
        <p15:guide id="8" orient="horz" pos="699">
          <p15:clr>
            <a:srgbClr val="FA7B17"/>
          </p15:clr>
        </p15:guide>
        <p15:guide id="9" orient="horz" pos="776">
          <p15:clr>
            <a:srgbClr val="FA7B17"/>
          </p15:clr>
        </p15:guide>
        <p15:guide id="10" orient="horz" pos="853">
          <p15:clr>
            <a:srgbClr val="FA7B17"/>
          </p15:clr>
        </p15:guide>
        <p15:guide id="11" orient="horz" pos="930">
          <p15:clr>
            <a:srgbClr val="FA7B17"/>
          </p15:clr>
        </p15:guide>
        <p15:guide id="12" orient="horz" pos="1007">
          <p15:clr>
            <a:srgbClr val="FA7B17"/>
          </p15:clr>
        </p15:guide>
        <p15:guide id="13" orient="horz" pos="1088">
          <p15:clr>
            <a:srgbClr val="FA7B17"/>
          </p15:clr>
        </p15:guide>
        <p15:guide id="14" orient="horz" pos="1165">
          <p15:clr>
            <a:srgbClr val="FA7B17"/>
          </p15:clr>
        </p15:guide>
        <p15:guide id="15" orient="horz" pos="1245">
          <p15:clr>
            <a:srgbClr val="FA7B17"/>
          </p15:clr>
        </p15:guide>
        <p15:guide id="16" orient="horz" pos="1322">
          <p15:clr>
            <a:srgbClr val="FA7B17"/>
          </p15:clr>
        </p15:guide>
        <p15:guide id="17" orient="horz" pos="1399">
          <p15:clr>
            <a:srgbClr val="FA7B17"/>
          </p15:clr>
        </p15:guide>
        <p15:guide id="18" orient="horz" pos="1481">
          <p15:clr>
            <a:srgbClr val="FA7B17"/>
          </p15:clr>
        </p15:guide>
        <p15:guide id="19" orient="horz" pos="1558">
          <p15:clr>
            <a:srgbClr val="FA7B17"/>
          </p15:clr>
        </p15:guide>
        <p15:guide id="20" orient="horz" pos="1635">
          <p15:clr>
            <a:srgbClr val="FA7B17"/>
          </p15:clr>
        </p15:guide>
        <p15:guide id="21" orient="horz" pos="1712">
          <p15:clr>
            <a:srgbClr val="FA7B17"/>
          </p15:clr>
        </p15:guide>
        <p15:guide id="22" orient="horz" pos="1789">
          <p15:clr>
            <a:srgbClr val="FA7B17"/>
          </p15:clr>
        </p15:guide>
        <p15:guide id="23" orient="horz" pos="1867">
          <p15:clr>
            <a:srgbClr val="FA7B17"/>
          </p15:clr>
        </p15:guide>
        <p15:guide id="24" orient="horz" pos="1946">
          <p15:clr>
            <a:srgbClr val="FA7B17"/>
          </p15:clr>
        </p15:guide>
        <p15:guide id="25" orient="horz" pos="2023">
          <p15:clr>
            <a:srgbClr val="FA7B17"/>
          </p15:clr>
        </p15:guide>
        <p15:guide id="26" orient="horz" pos="2100">
          <p15:clr>
            <a:srgbClr val="FA7B17"/>
          </p15:clr>
        </p15:guide>
        <p15:guide id="27" orient="horz" pos="2177">
          <p15:clr>
            <a:srgbClr val="FA7B17"/>
          </p15:clr>
        </p15:guide>
        <p15:guide id="28" orient="horz" pos="2257">
          <p15:clr>
            <a:srgbClr val="FA7B17"/>
          </p15:clr>
        </p15:guide>
        <p15:guide id="29" orient="horz" pos="2336">
          <p15:clr>
            <a:srgbClr val="FA7B17"/>
          </p15:clr>
        </p15:guide>
        <p15:guide id="30" orient="horz" pos="2413">
          <p15:clr>
            <a:srgbClr val="FA7B17"/>
          </p15:clr>
        </p15:guide>
        <p15:guide id="31" orient="horz" pos="2490">
          <p15:clr>
            <a:srgbClr val="FA7B17"/>
          </p15:clr>
        </p15:guide>
        <p15:guide id="32" orient="horz" pos="2570">
          <p15:clr>
            <a:srgbClr val="FA7B17"/>
          </p15:clr>
        </p15:guide>
        <p15:guide id="33" orient="horz" pos="2647">
          <p15:clr>
            <a:srgbClr val="FA7B17"/>
          </p15:clr>
        </p15:guide>
        <p15:guide id="34" orient="horz" pos="2726">
          <p15:clr>
            <a:srgbClr val="FA7B17"/>
          </p15:clr>
        </p15:guide>
        <p15:guide id="35" orient="horz" pos="2803">
          <p15:clr>
            <a:srgbClr val="FA7B17"/>
          </p15:clr>
        </p15:guide>
        <p15:guide id="36" orient="horz" pos="2880">
          <p15:clr>
            <a:srgbClr val="FA7B17"/>
          </p15:clr>
        </p15:guide>
        <p15:guide id="37" orient="horz" pos="2960">
          <p15:clr>
            <a:srgbClr val="FA7B17"/>
          </p15:clr>
        </p15:guide>
        <p15:guide id="38" orient="horz" pos="3037">
          <p15:clr>
            <a:srgbClr val="0000FF"/>
          </p15:clr>
        </p15:guide>
        <p15:guide id="39" pos="174">
          <p15:clr>
            <a:srgbClr val="0000FF"/>
          </p15:clr>
        </p15:guide>
        <p15:guide id="40" pos="624">
          <p15:clr>
            <a:srgbClr val="0000FF"/>
          </p15:clr>
        </p15:guide>
        <p15:guide id="41" pos="1074">
          <p15:clr>
            <a:srgbClr val="0000FF"/>
          </p15:clr>
        </p15:guide>
        <p15:guide id="42" pos="1530">
          <p15:clr>
            <a:srgbClr val="0000FF"/>
          </p15:clr>
        </p15:guide>
        <p15:guide id="43" pos="1975">
          <p15:clr>
            <a:srgbClr val="0000FF"/>
          </p15:clr>
        </p15:guide>
        <p15:guide id="44" pos="2425">
          <p15:clr>
            <a:srgbClr val="0000FF"/>
          </p15:clr>
        </p15:guide>
        <p15:guide id="45" pos="2880">
          <p15:clr>
            <a:srgbClr val="0000FF"/>
          </p15:clr>
        </p15:guide>
        <p15:guide id="46" pos="3325">
          <p15:clr>
            <a:srgbClr val="0000FF"/>
          </p15:clr>
        </p15:guide>
        <p15:guide id="47" pos="3775">
          <p15:clr>
            <a:srgbClr val="0000FF"/>
          </p15:clr>
        </p15:guide>
        <p15:guide id="48" pos="4225">
          <p15:clr>
            <a:srgbClr val="0000FF"/>
          </p15:clr>
        </p15:guide>
        <p15:guide id="49" pos="4675">
          <p15:clr>
            <a:srgbClr val="0000FF"/>
          </p15:clr>
        </p15:guide>
        <p15:guide id="50" pos="5126">
          <p15:clr>
            <a:srgbClr val="0000FF"/>
          </p15:clr>
        </p15:guide>
        <p15:guide id="51" pos="5586">
          <p15:clr>
            <a:srgbClr val="0000FF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A7D6AA-EA95-4928-B610-82EC77894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9E2EA9-D742-4990-95F9-1CF9CB469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583038-8E8B-4401-A8DF-68A2D90381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755859-2E2D-4C0B-AD33-261B03130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DE5CC0-2C56-4622-9929-4AE8E471AC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166A734-124E-44E4-969C-A96E16833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EA3D70-D716-4F54-B5C0-8345EEFC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24D99D-41FB-4DD3-8677-EEA622A09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29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FBE3-A062-4A49-9157-3F1164597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02F061-36E2-470F-A0AA-A7104608F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2047E3-AE63-4BCF-AF7C-A1A27A4A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BFEF75-23F2-44AA-BF54-2079B4630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98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E0540D9-26B6-4EE9-A8EF-142299D97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4B7EA11-FD29-425B-9903-902B178B0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5CA238-46FB-4471-88FD-71BEA92ED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25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2C539-77A1-4C69-9564-A485EF4F1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062A3-844A-40F4-90B3-063DA5B82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FD2F8B6-CBB5-4E61-A021-3DAA2F0CBD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10412F-41B4-4289-89FE-43DF2DBB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3D95F-BDA7-4781-A37F-A28BFA764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FEE37E-957D-4EBB-B7EC-4A1E8154F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359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8E931-8745-460B-8B42-2C1E9BCD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D1EF502-C118-445D-BB9F-AAD23AED4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965C0BB-6EF0-441A-B943-ECE9CB1C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16D0F9-EAC0-473C-930B-003539B4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3B492F-F379-46AF-8FB6-C11BC30B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E7EFFF-D44D-4DE0-B0AC-01439C26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32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BF607-41EE-40E1-838C-2517206F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399746-A465-401A-A9E3-AE286B76A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47ED3F-319B-464C-9B98-67BFF86AA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FCB0-15D4-4889-A994-4CCDD677B489}" type="datetimeFigureOut">
              <a:rPr lang="ru-RU" smtClean="0"/>
              <a:t>23.09.2022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EB475-F87F-403D-BB3C-E7144A103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3D4CB7-3B9E-405A-B02B-708074683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91A-99A4-43CA-9701-5714B91974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20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Proxima Nova"/>
              <a:buNone/>
              <a:defRPr sz="4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None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15600" y="2401167"/>
            <a:ext cx="11360800" cy="3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roxima Nova"/>
              <a:buChar char="●"/>
              <a:defRPr sz="2800" b="1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Proxima Nova"/>
              <a:buChar char="○"/>
              <a:defRPr sz="17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Proxima Nova"/>
              <a:buChar char="■"/>
              <a:defRPr sz="13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●"/>
              <a:defRPr sz="9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Proxima Nova"/>
              <a:buChar char="○"/>
              <a:defRPr sz="9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●"/>
              <a:defRPr sz="1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○"/>
              <a:defRPr sz="1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Proxima Nova"/>
              <a:buChar char="■"/>
              <a:defRPr sz="1400" i="0" u="none" strike="noStrike" cap="none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772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2"/>
          <p:cNvSpPr txBox="1"/>
          <p:nvPr/>
        </p:nvSpPr>
        <p:spPr>
          <a:xfrm>
            <a:off x="418700" y="5613400"/>
            <a:ext cx="2749200" cy="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0967" bIns="0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r>
              <a:rPr lang="ru-RU" sz="1733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Викторович Ольга</a:t>
            </a:r>
          </a:p>
          <a:p>
            <a:pPr>
              <a:buClr>
                <a:srgbClr val="000000"/>
              </a:buClr>
              <a:buSzPts val="1200"/>
            </a:pPr>
            <a:r>
              <a:rPr lang="ru-RU" sz="1733" dirty="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ГПОУ ЯО ПАПК , директор</a:t>
            </a:r>
            <a:endParaRPr sz="1733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28" name="Google Shape;328;p42"/>
          <p:cNvSpPr txBox="1"/>
          <p:nvPr/>
        </p:nvSpPr>
        <p:spPr>
          <a:xfrm>
            <a:off x="387017" y="371856"/>
            <a:ext cx="11422000" cy="368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000000"/>
              </a:buClr>
              <a:buSzPts val="4800"/>
            </a:pPr>
            <a:endParaRPr sz="6400" b="1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0799">
              <a:lnSpc>
                <a:spcPct val="80000"/>
              </a:lnSpc>
              <a:spcBef>
                <a:spcPts val="2000"/>
              </a:spcBef>
              <a:buClr>
                <a:schemeClr val="dk1"/>
              </a:buClr>
              <a:buSzPts val="600"/>
            </a:pPr>
            <a:r>
              <a:rPr lang="ru-RU" sz="4400" b="1" dirty="0">
                <a:solidFill>
                  <a:schemeClr val="lt1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Инновационная площадка </a:t>
            </a:r>
          </a:p>
          <a:p>
            <a:pPr marL="50799">
              <a:lnSpc>
                <a:spcPct val="80000"/>
              </a:lnSpc>
              <a:spcBef>
                <a:spcPts val="2000"/>
              </a:spcBef>
              <a:buClr>
                <a:schemeClr val="dk1"/>
              </a:buClr>
              <a:buSzPts val="600"/>
            </a:pPr>
            <a:r>
              <a:rPr lang="ru-RU" sz="44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Внедрение в образовательный процесс </a:t>
            </a:r>
            <a:r>
              <a:rPr lang="ru-RU" sz="4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современных технологий и форм </a:t>
            </a:r>
            <a:r>
              <a:rPr lang="ru-RU" sz="44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обучения</a:t>
            </a:r>
          </a:p>
          <a:p>
            <a:pPr>
              <a:lnSpc>
                <a:spcPct val="80000"/>
              </a:lnSpc>
              <a:spcBef>
                <a:spcPts val="2000"/>
              </a:spcBef>
              <a:spcAft>
                <a:spcPts val="2000"/>
              </a:spcAft>
              <a:buClr>
                <a:srgbClr val="000000"/>
              </a:buClr>
              <a:buSzPts val="1500"/>
            </a:pPr>
            <a:endParaRPr sz="2000" dirty="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69"/>
          <p:cNvSpPr/>
          <p:nvPr/>
        </p:nvSpPr>
        <p:spPr>
          <a:xfrm>
            <a:off x="431799" y="355600"/>
            <a:ext cx="11328433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Руководство деятельностью, контроль за соблюдением сроков,  уровни</a:t>
            </a:r>
            <a:endParaRPr sz="3733"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766" name="Google Shape;766;p69"/>
          <p:cNvGrpSpPr/>
          <p:nvPr/>
        </p:nvGrpSpPr>
        <p:grpSpPr>
          <a:xfrm>
            <a:off x="409267" y="1850384"/>
            <a:ext cx="3545733" cy="3164800"/>
            <a:chOff x="613901" y="2671292"/>
            <a:chExt cx="5318600" cy="4747200"/>
          </a:xfrm>
        </p:grpSpPr>
        <p:sp>
          <p:nvSpPr>
            <p:cNvPr id="767" name="Google Shape;767;p69"/>
            <p:cNvSpPr/>
            <p:nvPr/>
          </p:nvSpPr>
          <p:spPr>
            <a:xfrm>
              <a:off x="613901" y="2671292"/>
              <a:ext cx="5318600" cy="4747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243833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ru-RU" sz="2400" kern="0" dirty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Комиссия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algn="ctr" defTabSz="1219170">
                <a:spcBef>
                  <a:spcPts val="1067"/>
                </a:spcBef>
                <a:spcAft>
                  <a:spcPts val="1067"/>
                </a:spcAft>
                <a:buClr>
                  <a:srgbClr val="000000"/>
                </a:buClr>
                <a:buSzPts val="19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 Semibold"/>
                  <a:cs typeface="Proxima Nova Semibold"/>
                  <a:sym typeface="Proxima Nova"/>
                </a:rPr>
                <a:t>Заместители  директора         по УР и  ПО,                           председатели  ЦК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768" name="Google Shape;768;p69"/>
            <p:cNvSpPr/>
            <p:nvPr/>
          </p:nvSpPr>
          <p:spPr>
            <a:xfrm>
              <a:off x="3015738" y="32896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769" name="Google Shape;769;p69"/>
          <p:cNvGrpSpPr/>
          <p:nvPr/>
        </p:nvGrpSpPr>
        <p:grpSpPr>
          <a:xfrm>
            <a:off x="4310410" y="1842800"/>
            <a:ext cx="3671775" cy="3164800"/>
            <a:chOff x="595641" y="2671292"/>
            <a:chExt cx="5421591" cy="4747200"/>
          </a:xfrm>
        </p:grpSpPr>
        <p:sp>
          <p:nvSpPr>
            <p:cNvPr id="770" name="Google Shape;770;p69"/>
            <p:cNvSpPr/>
            <p:nvPr/>
          </p:nvSpPr>
          <p:spPr>
            <a:xfrm>
              <a:off x="595641" y="2671292"/>
              <a:ext cx="5421591" cy="4747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243833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ru-RU" sz="2400" kern="0" dirty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Председатели ЦК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algn="ctr" defTabSz="1219170">
                <a:spcBef>
                  <a:spcPts val="1067"/>
                </a:spcBef>
                <a:spcAft>
                  <a:spcPts val="1067"/>
                </a:spcAft>
                <a:buClr>
                  <a:srgbClr val="000000"/>
                </a:buClr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преподаватели, мастера производственного обучения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771" name="Google Shape;771;p69"/>
            <p:cNvSpPr/>
            <p:nvPr/>
          </p:nvSpPr>
          <p:spPr>
            <a:xfrm>
              <a:off x="3015738" y="32896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772" name="Google Shape;772;p69"/>
          <p:cNvGrpSpPr/>
          <p:nvPr/>
        </p:nvGrpSpPr>
        <p:grpSpPr>
          <a:xfrm>
            <a:off x="8259533" y="1842800"/>
            <a:ext cx="3523200" cy="3164800"/>
            <a:chOff x="647700" y="2671292"/>
            <a:chExt cx="5284800" cy="4747200"/>
          </a:xfrm>
        </p:grpSpPr>
        <p:sp>
          <p:nvSpPr>
            <p:cNvPr id="773" name="Google Shape;773;p69"/>
            <p:cNvSpPr/>
            <p:nvPr/>
          </p:nvSpPr>
          <p:spPr>
            <a:xfrm>
              <a:off x="647700" y="2671292"/>
              <a:ext cx="5284800" cy="47472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243833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ru-RU" sz="2400" kern="0" dirty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Работодатели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  <a:p>
              <a:pPr algn="ctr" defTabSz="1219170">
                <a:spcBef>
                  <a:spcPts val="1067"/>
                </a:spcBef>
                <a:spcAft>
                  <a:spcPts val="1067"/>
                </a:spcAft>
                <a:buClr>
                  <a:srgbClr val="000000"/>
                </a:buClr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Комиссия (1)</a:t>
              </a:r>
              <a:endParaRPr sz="2400" kern="0" dirty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  <p:sp>
          <p:nvSpPr>
            <p:cNvPr id="774" name="Google Shape;774;p69"/>
            <p:cNvSpPr/>
            <p:nvPr/>
          </p:nvSpPr>
          <p:spPr>
            <a:xfrm>
              <a:off x="3015738" y="32896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3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F69057D0-21E5-479D-9B79-F823A3CC5DAB}"/>
              </a:ext>
            </a:extLst>
          </p:cNvPr>
          <p:cNvSpPr/>
          <p:nvPr/>
        </p:nvSpPr>
        <p:spPr>
          <a:xfrm>
            <a:off x="3955000" y="3102112"/>
            <a:ext cx="390667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8DCE2D21-79B4-4DC2-9EE9-38A063BA1513}"/>
              </a:ext>
            </a:extLst>
          </p:cNvPr>
          <p:cNvSpPr/>
          <p:nvPr/>
        </p:nvSpPr>
        <p:spPr>
          <a:xfrm>
            <a:off x="7981507" y="3425201"/>
            <a:ext cx="60959" cy="60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68C36FCD-B5BE-4A77-B087-86FAEB76C471}"/>
              </a:ext>
            </a:extLst>
          </p:cNvPr>
          <p:cNvSpPr/>
          <p:nvPr/>
        </p:nvSpPr>
        <p:spPr>
          <a:xfrm>
            <a:off x="7938976" y="3102112"/>
            <a:ext cx="306381" cy="646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ru-RU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63"/>
          <p:cNvSpPr/>
          <p:nvPr/>
        </p:nvSpPr>
        <p:spPr>
          <a:xfrm>
            <a:off x="396300" y="367033"/>
            <a:ext cx="11364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Методическая деятельность</a:t>
            </a:r>
            <a:endParaRPr sz="3733"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622" name="Google Shape;622;p63"/>
          <p:cNvGrpSpPr/>
          <p:nvPr/>
        </p:nvGrpSpPr>
        <p:grpSpPr>
          <a:xfrm>
            <a:off x="431792" y="1970849"/>
            <a:ext cx="5232979" cy="609600"/>
            <a:chOff x="647688" y="2956275"/>
            <a:chExt cx="7849469" cy="914400"/>
          </a:xfrm>
        </p:grpSpPr>
        <p:sp>
          <p:nvSpPr>
            <p:cNvPr id="623" name="Google Shape;623;p63"/>
            <p:cNvSpPr/>
            <p:nvPr/>
          </p:nvSpPr>
          <p:spPr>
            <a:xfrm>
              <a:off x="1856357" y="3195650"/>
              <a:ext cx="6640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В отборе и систематизации учебного материала</a:t>
              </a:r>
            </a:p>
          </p:txBody>
        </p:sp>
        <p:sp>
          <p:nvSpPr>
            <p:cNvPr id="624" name="Google Shape;624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1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625" name="Google Shape;625;p63"/>
          <p:cNvGrpSpPr/>
          <p:nvPr/>
        </p:nvGrpSpPr>
        <p:grpSpPr>
          <a:xfrm>
            <a:off x="6095992" y="1970849"/>
            <a:ext cx="5232979" cy="609600"/>
            <a:chOff x="647688" y="2956275"/>
            <a:chExt cx="7849469" cy="914400"/>
          </a:xfrm>
        </p:grpSpPr>
        <p:sp>
          <p:nvSpPr>
            <p:cNvPr id="626" name="Google Shape;626;p63"/>
            <p:cNvSpPr/>
            <p:nvPr/>
          </p:nvSpPr>
          <p:spPr>
            <a:xfrm>
              <a:off x="1856357" y="3195650"/>
              <a:ext cx="6640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В структурировании теоретического, практического, материала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27" name="Google Shape;627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2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628" name="Google Shape;628;p63"/>
          <p:cNvGrpSpPr/>
          <p:nvPr/>
        </p:nvGrpSpPr>
        <p:grpSpPr>
          <a:xfrm>
            <a:off x="431793" y="3429000"/>
            <a:ext cx="5203737" cy="609600"/>
            <a:chOff x="647688" y="2956275"/>
            <a:chExt cx="7805607" cy="914400"/>
          </a:xfrm>
        </p:grpSpPr>
        <p:sp>
          <p:nvSpPr>
            <p:cNvPr id="629" name="Google Shape;629;p63"/>
            <p:cNvSpPr/>
            <p:nvPr/>
          </p:nvSpPr>
          <p:spPr>
            <a:xfrm>
              <a:off x="1812494" y="3259589"/>
              <a:ext cx="6640801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В определении содержания и сложности заданий для практических и тестовых заданий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0" name="Google Shape;630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3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631" name="Google Shape;631;p63"/>
          <p:cNvGrpSpPr/>
          <p:nvPr/>
        </p:nvGrpSpPr>
        <p:grpSpPr>
          <a:xfrm>
            <a:off x="6095992" y="3429000"/>
            <a:ext cx="5232979" cy="609600"/>
            <a:chOff x="647688" y="2956275"/>
            <a:chExt cx="7849469" cy="914400"/>
          </a:xfrm>
        </p:grpSpPr>
        <p:sp>
          <p:nvSpPr>
            <p:cNvPr id="632" name="Google Shape;632;p63"/>
            <p:cNvSpPr/>
            <p:nvPr/>
          </p:nvSpPr>
          <p:spPr>
            <a:xfrm>
              <a:off x="1856357" y="3195650"/>
              <a:ext cx="6640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Контролирует качество отснятых видео-уроков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3" name="Google Shape;633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4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634" name="Google Shape;634;p63"/>
          <p:cNvGrpSpPr/>
          <p:nvPr/>
        </p:nvGrpSpPr>
        <p:grpSpPr>
          <a:xfrm>
            <a:off x="431792" y="4937760"/>
            <a:ext cx="5232979" cy="609600"/>
            <a:chOff x="647688" y="2956275"/>
            <a:chExt cx="7849469" cy="914400"/>
          </a:xfrm>
        </p:grpSpPr>
        <p:sp>
          <p:nvSpPr>
            <p:cNvPr id="635" name="Google Shape;635;p63"/>
            <p:cNvSpPr/>
            <p:nvPr/>
          </p:nvSpPr>
          <p:spPr>
            <a:xfrm>
              <a:off x="1856357" y="3195650"/>
              <a:ext cx="6640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Проводит апробацию элементов электронного пособия на занятии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6" name="Google Shape;636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5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  <p:grpSp>
        <p:nvGrpSpPr>
          <p:cNvPr id="637" name="Google Shape;637;p63"/>
          <p:cNvGrpSpPr/>
          <p:nvPr/>
        </p:nvGrpSpPr>
        <p:grpSpPr>
          <a:xfrm>
            <a:off x="6095992" y="4937760"/>
            <a:ext cx="5232979" cy="609600"/>
            <a:chOff x="647688" y="2956275"/>
            <a:chExt cx="7849469" cy="914400"/>
          </a:xfrm>
        </p:grpSpPr>
        <p:sp>
          <p:nvSpPr>
            <p:cNvPr id="638" name="Google Shape;638;p63"/>
            <p:cNvSpPr/>
            <p:nvPr/>
          </p:nvSpPr>
          <p:spPr>
            <a:xfrm>
              <a:off x="1856357" y="3195650"/>
              <a:ext cx="66408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 Контролирует исполнение принципов использования отснятых материалов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39" name="Google Shape;639;p63"/>
            <p:cNvSpPr/>
            <p:nvPr/>
          </p:nvSpPr>
          <p:spPr>
            <a:xfrm>
              <a:off x="647688" y="2956275"/>
              <a:ext cx="914400" cy="9144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2267" kern="0">
                  <a:solidFill>
                    <a:srgbClr val="000000"/>
                  </a:solidFill>
                  <a:latin typeface="Proxima Nova Semibold"/>
                  <a:ea typeface="Proxima Nova Semibold"/>
                  <a:cs typeface="Proxima Nova Semibold"/>
                  <a:sym typeface="Proxima Nova Semibold"/>
                </a:rPr>
                <a:t>6</a:t>
              </a:r>
              <a:endParaRPr sz="2267" kern="0">
                <a:solidFill>
                  <a:srgbClr val="000000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65"/>
          <p:cNvSpPr/>
          <p:nvPr/>
        </p:nvSpPr>
        <p:spPr>
          <a:xfrm>
            <a:off x="396300" y="367033"/>
            <a:ext cx="113640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000000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Принципы использования видео-материалов</a:t>
            </a:r>
            <a:endParaRPr sz="3733" b="1" kern="0" dirty="0">
              <a:solidFill>
                <a:srgbClr val="000000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grpSp>
        <p:nvGrpSpPr>
          <p:cNvPr id="676" name="Google Shape;676;p65"/>
          <p:cNvGrpSpPr/>
          <p:nvPr/>
        </p:nvGrpSpPr>
        <p:grpSpPr>
          <a:xfrm>
            <a:off x="431793" y="1244600"/>
            <a:ext cx="11258559" cy="365800"/>
            <a:chOff x="647688" y="1866900"/>
            <a:chExt cx="16887837" cy="548700"/>
          </a:xfrm>
        </p:grpSpPr>
        <p:sp>
          <p:nvSpPr>
            <p:cNvPr id="677" name="Google Shape;677;p65"/>
            <p:cNvSpPr/>
            <p:nvPr/>
          </p:nvSpPr>
          <p:spPr>
            <a:xfrm>
              <a:off x="1495425" y="19716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Times New Roman" panose="02020603050405020304" pitchFamily="18" charset="0"/>
                  <a:sym typeface="Proxima Nova"/>
                </a:rPr>
                <a:t>Наглядности включаются мультимедийные, аудио-, видео материалы, иллюстрации, </a:t>
              </a:r>
              <a:r>
                <a:rPr lang="ru-RU" sz="1733" kern="0" dirty="0" err="1">
                  <a:solidFill>
                    <a:srgbClr val="000000"/>
                  </a:solidFill>
                  <a:latin typeface="Proxima Nova"/>
                  <a:ea typeface="Proxima Nova"/>
                  <a:cs typeface="Times New Roman" panose="02020603050405020304" pitchFamily="18" charset="0"/>
                  <a:sym typeface="Proxima Nova"/>
                </a:rPr>
                <a:t>граф.рисунки</a:t>
              </a:r>
              <a:endParaRPr lang="ru-RU" sz="1733" kern="0" dirty="0">
                <a:solidFill>
                  <a:srgbClr val="000000"/>
                </a:solidFill>
                <a:latin typeface="Proxima Nova"/>
                <a:ea typeface="Proxima Nova"/>
                <a:cs typeface="Times New Roman" panose="02020603050405020304" pitchFamily="18" charset="0"/>
                <a:sym typeface="Proxima Nova"/>
              </a:endParaRPr>
            </a:p>
          </p:txBody>
        </p:sp>
        <p:sp>
          <p:nvSpPr>
            <p:cNvPr id="678" name="Google Shape;678;p65"/>
            <p:cNvSpPr/>
            <p:nvPr/>
          </p:nvSpPr>
          <p:spPr>
            <a:xfrm>
              <a:off x="647688" y="18669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1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79" name="Google Shape;679;p65"/>
          <p:cNvGrpSpPr/>
          <p:nvPr/>
        </p:nvGrpSpPr>
        <p:grpSpPr>
          <a:xfrm>
            <a:off x="431793" y="1849913"/>
            <a:ext cx="11258559" cy="365800"/>
            <a:chOff x="647688" y="2826050"/>
            <a:chExt cx="16887837" cy="548700"/>
          </a:xfrm>
        </p:grpSpPr>
        <p:sp>
          <p:nvSpPr>
            <p:cNvPr id="680" name="Google Shape;680;p65"/>
            <p:cNvSpPr/>
            <p:nvPr/>
          </p:nvSpPr>
          <p:spPr>
            <a:xfrm>
              <a:off x="1495425" y="29241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Доступности, доступны любому обучающемуся при наличии компьютера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81" name="Google Shape;681;p65"/>
            <p:cNvSpPr/>
            <p:nvPr/>
          </p:nvSpPr>
          <p:spPr>
            <a:xfrm>
              <a:off x="647688" y="282605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2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82" name="Google Shape;682;p65"/>
          <p:cNvGrpSpPr/>
          <p:nvPr/>
        </p:nvGrpSpPr>
        <p:grpSpPr>
          <a:xfrm>
            <a:off x="431793" y="2455228"/>
            <a:ext cx="11258559" cy="365800"/>
            <a:chOff x="647688" y="3785200"/>
            <a:chExt cx="16887837" cy="548700"/>
          </a:xfrm>
        </p:grpSpPr>
        <p:sp>
          <p:nvSpPr>
            <p:cNvPr id="683" name="Google Shape;683;p65"/>
            <p:cNvSpPr/>
            <p:nvPr/>
          </p:nvSpPr>
          <p:spPr>
            <a:xfrm>
              <a:off x="1495425" y="38766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Системности и последовательности (логичное расположение материала)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84" name="Google Shape;684;p65"/>
            <p:cNvSpPr/>
            <p:nvPr/>
          </p:nvSpPr>
          <p:spPr>
            <a:xfrm>
              <a:off x="647688" y="37852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3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85" name="Google Shape;685;p65"/>
          <p:cNvGrpSpPr/>
          <p:nvPr/>
        </p:nvGrpSpPr>
        <p:grpSpPr>
          <a:xfrm>
            <a:off x="431793" y="3054476"/>
            <a:ext cx="11258559" cy="365800"/>
            <a:chOff x="647688" y="4744350"/>
            <a:chExt cx="16887837" cy="548700"/>
          </a:xfrm>
        </p:grpSpPr>
        <p:sp>
          <p:nvSpPr>
            <p:cNvPr id="686" name="Google Shape;686;p65"/>
            <p:cNvSpPr/>
            <p:nvPr/>
          </p:nvSpPr>
          <p:spPr>
            <a:xfrm>
              <a:off x="1495425" y="48291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Связь теории с практикой, закрепление теоретического материала практическими заданиями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87" name="Google Shape;687;p65"/>
            <p:cNvSpPr/>
            <p:nvPr/>
          </p:nvSpPr>
          <p:spPr>
            <a:xfrm>
              <a:off x="647688" y="474435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4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88" name="Google Shape;688;p65"/>
          <p:cNvGrpSpPr/>
          <p:nvPr/>
        </p:nvGrpSpPr>
        <p:grpSpPr>
          <a:xfrm>
            <a:off x="431793" y="3643109"/>
            <a:ext cx="11258559" cy="365800"/>
            <a:chOff x="647688" y="5703500"/>
            <a:chExt cx="16887837" cy="548700"/>
          </a:xfrm>
        </p:grpSpPr>
        <p:sp>
          <p:nvSpPr>
            <p:cNvPr id="689" name="Google Shape;689;p65"/>
            <p:cNvSpPr/>
            <p:nvPr/>
          </p:nvSpPr>
          <p:spPr>
            <a:xfrm>
              <a:off x="1495425" y="57816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Научности, урок строится с учетом достижений современной науки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0" name="Google Shape;690;p65"/>
            <p:cNvSpPr/>
            <p:nvPr/>
          </p:nvSpPr>
          <p:spPr>
            <a:xfrm>
              <a:off x="647688" y="57035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5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91" name="Google Shape;691;p65"/>
          <p:cNvGrpSpPr/>
          <p:nvPr/>
        </p:nvGrpSpPr>
        <p:grpSpPr>
          <a:xfrm>
            <a:off x="431793" y="4237051"/>
            <a:ext cx="11258559" cy="365800"/>
            <a:chOff x="647688" y="6662650"/>
            <a:chExt cx="16887837" cy="548700"/>
          </a:xfrm>
        </p:grpSpPr>
        <p:sp>
          <p:nvSpPr>
            <p:cNvPr id="692" name="Google Shape;692;p65"/>
            <p:cNvSpPr/>
            <p:nvPr/>
          </p:nvSpPr>
          <p:spPr>
            <a:xfrm>
              <a:off x="1495425" y="67341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Сознательности и активности, видео-уроки предназначены для самостоятельной работы 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3" name="Google Shape;693;p65"/>
            <p:cNvSpPr/>
            <p:nvPr/>
          </p:nvSpPr>
          <p:spPr>
            <a:xfrm>
              <a:off x="647688" y="666265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6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94" name="Google Shape;694;p65"/>
          <p:cNvGrpSpPr/>
          <p:nvPr/>
        </p:nvGrpSpPr>
        <p:grpSpPr>
          <a:xfrm>
            <a:off x="431793" y="4842364"/>
            <a:ext cx="11258559" cy="365800"/>
            <a:chOff x="647688" y="7621800"/>
            <a:chExt cx="16887837" cy="548700"/>
          </a:xfrm>
        </p:grpSpPr>
        <p:sp>
          <p:nvSpPr>
            <p:cNvPr id="695" name="Google Shape;695;p65"/>
            <p:cNvSpPr/>
            <p:nvPr/>
          </p:nvSpPr>
          <p:spPr>
            <a:xfrm>
              <a:off x="1495425" y="76866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Прочности усвоения, предусмотрена возможность возвращения и закрепления материала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6" name="Google Shape;696;p65"/>
            <p:cNvSpPr/>
            <p:nvPr/>
          </p:nvSpPr>
          <p:spPr>
            <a:xfrm>
              <a:off x="647688" y="762180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7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grpSp>
        <p:nvGrpSpPr>
          <p:cNvPr id="697" name="Google Shape;697;p65"/>
          <p:cNvGrpSpPr/>
          <p:nvPr/>
        </p:nvGrpSpPr>
        <p:grpSpPr>
          <a:xfrm>
            <a:off x="431793" y="5424932"/>
            <a:ext cx="11258559" cy="365800"/>
            <a:chOff x="647688" y="8580950"/>
            <a:chExt cx="16887837" cy="548700"/>
          </a:xfrm>
        </p:grpSpPr>
        <p:sp>
          <p:nvSpPr>
            <p:cNvPr id="698" name="Google Shape;698;p65"/>
            <p:cNvSpPr/>
            <p:nvPr/>
          </p:nvSpPr>
          <p:spPr>
            <a:xfrm>
              <a:off x="1495425" y="8639175"/>
              <a:ext cx="16040100" cy="38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defTabSz="1219170">
                <a:lnSpc>
                  <a:spcPct val="114285"/>
                </a:lnSpc>
                <a:buClr>
                  <a:srgbClr val="000000"/>
                </a:buClr>
                <a:buSzPts val="1300"/>
              </a:pPr>
              <a:r>
                <a:rPr lang="ru-RU" sz="1733" kern="0" dirty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Педагогической целесообразности содержания материала</a:t>
              </a:r>
              <a:endParaRPr sz="1733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699" name="Google Shape;699;p65"/>
            <p:cNvSpPr/>
            <p:nvPr/>
          </p:nvSpPr>
          <p:spPr>
            <a:xfrm>
              <a:off x="647688" y="8580950"/>
              <a:ext cx="548700" cy="548700"/>
            </a:xfrm>
            <a:prstGeom prst="ellipse">
              <a:avLst/>
            </a:prstGeom>
            <a:noFill/>
            <a:ln w="19050" cap="flat" cmpd="sng">
              <a:solidFill>
                <a:srgbClr val="0B0B0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 defTabSz="1219170">
                <a:buClr>
                  <a:srgbClr val="000000"/>
                </a:buClr>
                <a:buSzPts val="900"/>
              </a:pPr>
              <a:r>
                <a:rPr lang="en-US" sz="1200" b="1" kern="0">
                  <a:solidFill>
                    <a:srgbClr val="000000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8</a:t>
              </a:r>
              <a:endParaRPr sz="1200" b="1" kern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5"/>
          <p:cNvSpPr/>
          <p:nvPr/>
        </p:nvSpPr>
        <p:spPr>
          <a:xfrm>
            <a:off x="396233" y="353567"/>
            <a:ext cx="11364000" cy="5756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ru-RU" sz="3733" b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Мониторинг деятельности</a:t>
            </a:r>
            <a:endParaRPr sz="3733"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599425" algn="just" defTabSz="1219170">
              <a:lnSpc>
                <a:spcPct val="107000"/>
              </a:lnSpc>
              <a:buClr>
                <a:srgbClr val="000000"/>
              </a:buClr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Процесс мониторинга будет определять, как осуществляется проект, правильны ли его решения (по времени, затраченным ресурсам), на каком уровне усвоены компетенции студентами.</a:t>
            </a: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	Кроме того задачами мониторинга станет сопоставление плановых задач с реальным их выполнением, учет отклонений. На основании результатов мониторинга будут приняты управленческие решения.</a:t>
            </a: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endParaRPr lang="ru-RU" sz="2000" kern="0" dirty="0">
              <a:solidFill>
                <a:srgbClr val="000000"/>
              </a:solidFill>
              <a:latin typeface="Proxima Nova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r>
              <a:rPr lang="ru-RU" sz="24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Мониторинг должен обеспечить</a:t>
            </a:r>
            <a:r>
              <a:rPr lang="ru-RU" sz="24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r>
              <a:rPr lang="ru-RU" sz="1867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учет (систематическое и планомерное наблюдение за всеми процессами реализации учебного проекта);</a:t>
            </a: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- </a:t>
            </a: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выявление отклонений от цели реализации проекта с помощью критериев, которые будут разработаны педагогическим коллективом и зафиксированы в специальных календарных планах;</a:t>
            </a:r>
          </a:p>
          <a:p>
            <a:pPr marL="342900" indent="-342900" algn="just" defTabSz="1219170">
              <a:lnSpc>
                <a:spcPct val="107000"/>
              </a:lnSpc>
              <a:buClr>
                <a:srgbClr val="000000"/>
              </a:buClr>
              <a:buFontTx/>
              <a:buChar char="-"/>
            </a:pPr>
            <a:r>
              <a:rPr lang="ru-RU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при необходимости будет осуществляться корректировка показателей или мер воздействия на процесс исполнения проекта.</a:t>
            </a:r>
          </a:p>
          <a:p>
            <a:pPr marL="342900" indent="-342900" algn="just" defTabSz="1219170">
              <a:lnSpc>
                <a:spcPct val="107000"/>
              </a:lnSpc>
              <a:buClr>
                <a:srgbClr val="000000"/>
              </a:buClr>
              <a:buFontTx/>
              <a:buChar char="-"/>
            </a:pPr>
            <a:endParaRPr lang="ru-RU" sz="2000" kern="0" dirty="0">
              <a:solidFill>
                <a:srgbClr val="000000"/>
              </a:solidFill>
              <a:latin typeface="Proxima Nova" panose="020B060402020202020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just" defTabSz="121917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</a:pPr>
            <a:r>
              <a:rPr lang="ru-RU" i="1" kern="0" dirty="0">
                <a:solidFill>
                  <a:srgbClr val="000000"/>
                </a:solidFill>
                <a:latin typeface="Proxima Nova" panose="020B0604020202020204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Примечание: мониторинг осуществляется на регулярной основе, ежеквартально, по специально разработанным для этой цели технологическим картам.</a:t>
            </a:r>
          </a:p>
          <a:p>
            <a:pPr algn="just" defTabSz="1219170">
              <a:lnSpc>
                <a:spcPct val="107000"/>
              </a:lnSpc>
              <a:buClr>
                <a:srgbClr val="000000"/>
              </a:buClr>
            </a:pPr>
            <a:endParaRPr lang="ru-RU" sz="1867" kern="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103"/>
          <p:cNvSpPr/>
          <p:nvPr/>
        </p:nvSpPr>
        <p:spPr>
          <a:xfrm>
            <a:off x="6288633" y="452967"/>
            <a:ext cx="5471600" cy="5952000"/>
          </a:xfrm>
          <a:prstGeom prst="roundRect">
            <a:avLst>
              <a:gd name="adj" fmla="val 12323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88" name="Google Shape;1188;p103"/>
          <p:cNvSpPr/>
          <p:nvPr/>
        </p:nvSpPr>
        <p:spPr>
          <a:xfrm>
            <a:off x="1066560" y="1219200"/>
            <a:ext cx="4200737" cy="3685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ru-RU" sz="3733" i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Спасибо всем за внимание</a:t>
            </a:r>
          </a:p>
          <a:p>
            <a:pPr defTabSz="1219170">
              <a:lnSpc>
                <a:spcPct val="90000"/>
              </a:lnSpc>
              <a:buClr>
                <a:srgbClr val="000000"/>
              </a:buClr>
              <a:buSzPts val="2800"/>
            </a:pPr>
            <a:endParaRPr sz="3733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r" defTabSz="1219170">
              <a:buClr>
                <a:srgbClr val="000000"/>
              </a:buClr>
              <a:buSzPts val="1900"/>
            </a:pPr>
            <a:r>
              <a:rPr lang="ru-RU" sz="2267" b="1" i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Дорогу</a:t>
            </a:r>
          </a:p>
          <a:p>
            <a:pPr algn="r" defTabSz="1219170">
              <a:buClr>
                <a:srgbClr val="000000"/>
              </a:buClr>
              <a:buSzPts val="1900"/>
            </a:pPr>
            <a:r>
              <a:rPr lang="ru-RU" sz="2267" b="1" i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</a:t>
            </a:r>
          </a:p>
          <a:p>
            <a:pPr algn="r" defTabSz="1219170">
              <a:buClr>
                <a:srgbClr val="000000"/>
              </a:buClr>
              <a:buSzPts val="1900"/>
            </a:pPr>
            <a:r>
              <a:rPr lang="ru-RU" sz="2267" b="1" i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осилит</a:t>
            </a:r>
          </a:p>
          <a:p>
            <a:pPr algn="r" defTabSz="1219170">
              <a:buClr>
                <a:srgbClr val="000000"/>
              </a:buClr>
              <a:buSzPts val="1900"/>
            </a:pPr>
            <a:r>
              <a:rPr lang="ru-RU" sz="2267" b="1" i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                         	заинтересованный</a:t>
            </a:r>
            <a:endParaRPr sz="3733" b="1" i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grpSp>
        <p:nvGrpSpPr>
          <p:cNvPr id="1189" name="Google Shape;1189;p103"/>
          <p:cNvGrpSpPr/>
          <p:nvPr/>
        </p:nvGrpSpPr>
        <p:grpSpPr>
          <a:xfrm>
            <a:off x="6671292" y="1786133"/>
            <a:ext cx="4687083" cy="2983200"/>
            <a:chOff x="2511" y="1149"/>
            <a:chExt cx="6600" cy="4201"/>
          </a:xfrm>
        </p:grpSpPr>
        <p:sp>
          <p:nvSpPr>
            <p:cNvPr id="1190" name="Google Shape;1190;p103"/>
            <p:cNvSpPr/>
            <p:nvPr/>
          </p:nvSpPr>
          <p:spPr>
            <a:xfrm>
              <a:off x="2511" y="1149"/>
              <a:ext cx="6600" cy="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103"/>
            <p:cNvSpPr/>
            <p:nvPr/>
          </p:nvSpPr>
          <p:spPr>
            <a:xfrm>
              <a:off x="8455" y="3350"/>
              <a:ext cx="556" cy="556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66" y="0"/>
                  </a:moveTo>
                  <a:cubicBezTo>
                    <a:pt x="178" y="103"/>
                    <a:pt x="178" y="103"/>
                    <a:pt x="178" y="103"/>
                  </a:cubicBezTo>
                  <a:cubicBezTo>
                    <a:pt x="179" y="105"/>
                    <a:pt x="180" y="107"/>
                    <a:pt x="182" y="108"/>
                  </a:cubicBezTo>
                  <a:cubicBezTo>
                    <a:pt x="268" y="166"/>
                    <a:pt x="268" y="166"/>
                    <a:pt x="268" y="166"/>
                  </a:cubicBezTo>
                  <a:cubicBezTo>
                    <a:pt x="165" y="178"/>
                    <a:pt x="165" y="178"/>
                    <a:pt x="165" y="178"/>
                  </a:cubicBezTo>
                  <a:cubicBezTo>
                    <a:pt x="163" y="179"/>
                    <a:pt x="161" y="180"/>
                    <a:pt x="159" y="182"/>
                  </a:cubicBezTo>
                  <a:cubicBezTo>
                    <a:pt x="102" y="268"/>
                    <a:pt x="102" y="268"/>
                    <a:pt x="102" y="268"/>
                  </a:cubicBezTo>
                  <a:cubicBezTo>
                    <a:pt x="89" y="165"/>
                    <a:pt x="89" y="165"/>
                    <a:pt x="89" y="165"/>
                  </a:cubicBezTo>
                  <a:cubicBezTo>
                    <a:pt x="89" y="163"/>
                    <a:pt x="88" y="161"/>
                    <a:pt x="86" y="15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5" y="89"/>
                    <a:pt x="107" y="88"/>
                    <a:pt x="109" y="86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103"/>
            <p:cNvSpPr/>
            <p:nvPr/>
          </p:nvSpPr>
          <p:spPr>
            <a:xfrm>
              <a:off x="3356" y="1377"/>
              <a:ext cx="449" cy="446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135" y="215"/>
                  </a:moveTo>
                  <a:cubicBezTo>
                    <a:pt x="133" y="215"/>
                    <a:pt x="131" y="214"/>
                    <a:pt x="130" y="212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8"/>
                    <a:pt x="84" y="148"/>
                    <a:pt x="84" y="148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4" y="140"/>
                    <a:pt x="2" y="139"/>
                    <a:pt x="1" y="136"/>
                  </a:cubicBezTo>
                  <a:cubicBezTo>
                    <a:pt x="0" y="134"/>
                    <a:pt x="1" y="131"/>
                    <a:pt x="3" y="13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8" y="84"/>
                    <a:pt x="68" y="83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82" y="0"/>
                    <a:pt x="84" y="1"/>
                    <a:pt x="86" y="3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7"/>
                    <a:pt x="132" y="67"/>
                    <a:pt x="132" y="67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2" y="75"/>
                    <a:pt x="215" y="76"/>
                    <a:pt x="215" y="79"/>
                  </a:cubicBezTo>
                  <a:cubicBezTo>
                    <a:pt x="216" y="81"/>
                    <a:pt x="215" y="84"/>
                    <a:pt x="213" y="85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9" y="131"/>
                    <a:pt x="148" y="131"/>
                    <a:pt x="148" y="132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1" y="212"/>
                    <a:pt x="139" y="214"/>
                    <a:pt x="137" y="215"/>
                  </a:cubicBezTo>
                  <a:cubicBezTo>
                    <a:pt x="136" y="215"/>
                    <a:pt x="136" y="215"/>
                    <a:pt x="135" y="215"/>
                  </a:cubicBezTo>
                  <a:close/>
                  <a:moveTo>
                    <a:pt x="24" y="130"/>
                  </a:moveTo>
                  <a:cubicBezTo>
                    <a:pt x="85" y="136"/>
                    <a:pt x="85" y="136"/>
                    <a:pt x="85" y="136"/>
                  </a:cubicBezTo>
                  <a:cubicBezTo>
                    <a:pt x="89" y="136"/>
                    <a:pt x="93" y="138"/>
                    <a:pt x="95" y="142"/>
                  </a:cubicBezTo>
                  <a:cubicBezTo>
                    <a:pt x="131" y="192"/>
                    <a:pt x="131" y="192"/>
                    <a:pt x="131" y="192"/>
                  </a:cubicBezTo>
                  <a:cubicBezTo>
                    <a:pt x="136" y="131"/>
                    <a:pt x="136" y="131"/>
                    <a:pt x="136" y="131"/>
                  </a:cubicBezTo>
                  <a:cubicBezTo>
                    <a:pt x="137" y="127"/>
                    <a:pt x="139" y="123"/>
                    <a:pt x="142" y="120"/>
                  </a:cubicBezTo>
                  <a:cubicBezTo>
                    <a:pt x="193" y="85"/>
                    <a:pt x="193" y="85"/>
                    <a:pt x="193" y="85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27" y="79"/>
                    <a:pt x="124" y="77"/>
                    <a:pt x="121" y="7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79" y="88"/>
                    <a:pt x="77" y="92"/>
                    <a:pt x="74" y="94"/>
                  </a:cubicBezTo>
                  <a:lnTo>
                    <a:pt x="24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103"/>
            <p:cNvSpPr/>
            <p:nvPr/>
          </p:nvSpPr>
          <p:spPr>
            <a:xfrm>
              <a:off x="7944" y="4201"/>
              <a:ext cx="446" cy="446"/>
            </a:xfrm>
            <a:custGeom>
              <a:avLst/>
              <a:gdLst/>
              <a:ahLst/>
              <a:cxnLst/>
              <a:rect l="l" t="t" r="r" b="b"/>
              <a:pathLst>
                <a:path w="215" h="215" extrusionOk="0">
                  <a:moveTo>
                    <a:pt x="80" y="215"/>
                  </a:moveTo>
                  <a:cubicBezTo>
                    <a:pt x="80" y="215"/>
                    <a:pt x="79" y="214"/>
                    <a:pt x="79" y="214"/>
                  </a:cubicBezTo>
                  <a:cubicBezTo>
                    <a:pt x="76" y="214"/>
                    <a:pt x="74" y="212"/>
                    <a:pt x="74" y="209"/>
                  </a:cubicBezTo>
                  <a:cubicBezTo>
                    <a:pt x="67" y="132"/>
                    <a:pt x="67" y="132"/>
                    <a:pt x="67" y="132"/>
                  </a:cubicBezTo>
                  <a:cubicBezTo>
                    <a:pt x="67" y="131"/>
                    <a:pt x="67" y="130"/>
                    <a:pt x="66" y="130"/>
                  </a:cubicBezTo>
                  <a:cubicBezTo>
                    <a:pt x="3" y="85"/>
                    <a:pt x="3" y="85"/>
                    <a:pt x="3" y="85"/>
                  </a:cubicBezTo>
                  <a:cubicBezTo>
                    <a:pt x="1" y="84"/>
                    <a:pt x="0" y="81"/>
                    <a:pt x="0" y="79"/>
                  </a:cubicBezTo>
                  <a:cubicBezTo>
                    <a:pt x="1" y="76"/>
                    <a:pt x="3" y="74"/>
                    <a:pt x="5" y="74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4" y="67"/>
                    <a:pt x="84" y="67"/>
                    <a:pt x="84" y="66"/>
                  </a:cubicBezTo>
                  <a:cubicBezTo>
                    <a:pt x="130" y="3"/>
                    <a:pt x="130" y="3"/>
                    <a:pt x="130" y="3"/>
                  </a:cubicBezTo>
                  <a:cubicBezTo>
                    <a:pt x="131" y="1"/>
                    <a:pt x="134" y="0"/>
                    <a:pt x="136" y="0"/>
                  </a:cubicBezTo>
                  <a:cubicBezTo>
                    <a:pt x="138" y="1"/>
                    <a:pt x="140" y="3"/>
                    <a:pt x="140" y="6"/>
                  </a:cubicBezTo>
                  <a:cubicBezTo>
                    <a:pt x="148" y="83"/>
                    <a:pt x="148" y="83"/>
                    <a:pt x="148" y="83"/>
                  </a:cubicBezTo>
                  <a:cubicBezTo>
                    <a:pt x="148" y="84"/>
                    <a:pt x="148" y="84"/>
                    <a:pt x="148" y="85"/>
                  </a:cubicBezTo>
                  <a:cubicBezTo>
                    <a:pt x="212" y="130"/>
                    <a:pt x="212" y="130"/>
                    <a:pt x="212" y="130"/>
                  </a:cubicBezTo>
                  <a:cubicBezTo>
                    <a:pt x="214" y="131"/>
                    <a:pt x="215" y="134"/>
                    <a:pt x="214" y="136"/>
                  </a:cubicBezTo>
                  <a:cubicBezTo>
                    <a:pt x="214" y="138"/>
                    <a:pt x="212" y="140"/>
                    <a:pt x="209" y="140"/>
                  </a:cubicBezTo>
                  <a:cubicBezTo>
                    <a:pt x="132" y="148"/>
                    <a:pt x="132" y="148"/>
                    <a:pt x="132" y="148"/>
                  </a:cubicBezTo>
                  <a:cubicBezTo>
                    <a:pt x="131" y="148"/>
                    <a:pt x="130" y="148"/>
                    <a:pt x="130" y="148"/>
                  </a:cubicBezTo>
                  <a:cubicBezTo>
                    <a:pt x="85" y="212"/>
                    <a:pt x="85" y="212"/>
                    <a:pt x="85" y="212"/>
                  </a:cubicBezTo>
                  <a:cubicBezTo>
                    <a:pt x="84" y="214"/>
                    <a:pt x="82" y="215"/>
                    <a:pt x="80" y="215"/>
                  </a:cubicBezTo>
                  <a:moveTo>
                    <a:pt x="23" y="85"/>
                  </a:moveTo>
                  <a:cubicBezTo>
                    <a:pt x="73" y="120"/>
                    <a:pt x="73" y="120"/>
                    <a:pt x="73" y="120"/>
                  </a:cubicBezTo>
                  <a:cubicBezTo>
                    <a:pt x="76" y="123"/>
                    <a:pt x="79" y="126"/>
                    <a:pt x="79" y="130"/>
                  </a:cubicBezTo>
                  <a:cubicBezTo>
                    <a:pt x="85" y="192"/>
                    <a:pt x="85" y="192"/>
                    <a:pt x="85" y="19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3" y="138"/>
                    <a:pt x="126" y="136"/>
                    <a:pt x="130" y="136"/>
                  </a:cubicBezTo>
                  <a:cubicBezTo>
                    <a:pt x="192" y="130"/>
                    <a:pt x="192" y="130"/>
                    <a:pt x="192" y="130"/>
                  </a:cubicBezTo>
                  <a:cubicBezTo>
                    <a:pt x="141" y="94"/>
                    <a:pt x="141" y="94"/>
                    <a:pt x="141" y="94"/>
                  </a:cubicBezTo>
                  <a:cubicBezTo>
                    <a:pt x="138" y="92"/>
                    <a:pt x="136" y="88"/>
                    <a:pt x="136" y="84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94" y="73"/>
                    <a:pt x="94" y="73"/>
                    <a:pt x="94" y="73"/>
                  </a:cubicBezTo>
                  <a:cubicBezTo>
                    <a:pt x="92" y="76"/>
                    <a:pt x="88" y="79"/>
                    <a:pt x="84" y="79"/>
                  </a:cubicBezTo>
                  <a:cubicBezTo>
                    <a:pt x="23" y="85"/>
                    <a:pt x="23" y="85"/>
                    <a:pt x="23" y="8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103"/>
            <p:cNvSpPr/>
            <p:nvPr/>
          </p:nvSpPr>
          <p:spPr>
            <a:xfrm>
              <a:off x="2513" y="2205"/>
              <a:ext cx="482" cy="481"/>
            </a:xfrm>
            <a:custGeom>
              <a:avLst/>
              <a:gdLst/>
              <a:ahLst/>
              <a:cxnLst/>
              <a:rect l="l" t="t" r="r" b="b"/>
              <a:pathLst>
                <a:path w="232" h="232" extrusionOk="0">
                  <a:moveTo>
                    <a:pt x="85" y="0"/>
                  </a:moveTo>
                  <a:cubicBezTo>
                    <a:pt x="137" y="74"/>
                    <a:pt x="137" y="74"/>
                    <a:pt x="137" y="74"/>
                  </a:cubicBezTo>
                  <a:cubicBezTo>
                    <a:pt x="138" y="75"/>
                    <a:pt x="140" y="77"/>
                    <a:pt x="143" y="77"/>
                  </a:cubicBezTo>
                  <a:cubicBezTo>
                    <a:pt x="232" y="85"/>
                    <a:pt x="232" y="85"/>
                    <a:pt x="232" y="85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7" y="138"/>
                    <a:pt x="156" y="140"/>
                    <a:pt x="155" y="143"/>
                  </a:cubicBezTo>
                  <a:cubicBezTo>
                    <a:pt x="147" y="232"/>
                    <a:pt x="147" y="232"/>
                    <a:pt x="147" y="232"/>
                  </a:cubicBezTo>
                  <a:cubicBezTo>
                    <a:pt x="95" y="159"/>
                    <a:pt x="95" y="159"/>
                    <a:pt x="95" y="159"/>
                  </a:cubicBezTo>
                  <a:cubicBezTo>
                    <a:pt x="94" y="157"/>
                    <a:pt x="92" y="156"/>
                    <a:pt x="90" y="155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75" y="94"/>
                    <a:pt x="77" y="92"/>
                    <a:pt x="77" y="90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103"/>
            <p:cNvSpPr/>
            <p:nvPr/>
          </p:nvSpPr>
          <p:spPr>
            <a:xfrm>
              <a:off x="3846" y="2070"/>
              <a:ext cx="3985" cy="2108"/>
            </a:xfrm>
            <a:custGeom>
              <a:avLst/>
              <a:gdLst/>
              <a:ahLst/>
              <a:cxnLst/>
              <a:rect l="l" t="t" r="r" b="b"/>
              <a:pathLst>
                <a:path w="1918" h="1016" extrusionOk="0">
                  <a:moveTo>
                    <a:pt x="1875" y="232"/>
                  </a:moveTo>
                  <a:cubicBezTo>
                    <a:pt x="1903" y="321"/>
                    <a:pt x="1917" y="416"/>
                    <a:pt x="1918" y="514"/>
                  </a:cubicBezTo>
                  <a:cubicBezTo>
                    <a:pt x="1918" y="514"/>
                    <a:pt x="1918" y="514"/>
                    <a:pt x="1918" y="514"/>
                  </a:cubicBezTo>
                  <a:cubicBezTo>
                    <a:pt x="1918" y="416"/>
                    <a:pt x="1903" y="321"/>
                    <a:pt x="1875" y="232"/>
                  </a:cubicBezTo>
                  <a:moveTo>
                    <a:pt x="1875" y="232"/>
                  </a:moveTo>
                  <a:cubicBezTo>
                    <a:pt x="1875" y="232"/>
                    <a:pt x="1875" y="232"/>
                    <a:pt x="1875" y="232"/>
                  </a:cubicBezTo>
                  <a:cubicBezTo>
                    <a:pt x="1875" y="232"/>
                    <a:pt x="1875" y="232"/>
                    <a:pt x="1875" y="232"/>
                  </a:cubicBezTo>
                  <a:moveTo>
                    <a:pt x="150" y="0"/>
                  </a:moveTo>
                  <a:cubicBezTo>
                    <a:pt x="55" y="149"/>
                    <a:pt x="0" y="325"/>
                    <a:pt x="0" y="514"/>
                  </a:cubicBezTo>
                  <a:cubicBezTo>
                    <a:pt x="0" y="698"/>
                    <a:pt x="52" y="870"/>
                    <a:pt x="142" y="1016"/>
                  </a:cubicBezTo>
                  <a:cubicBezTo>
                    <a:pt x="142" y="1016"/>
                    <a:pt x="142" y="1016"/>
                    <a:pt x="142" y="1016"/>
                  </a:cubicBezTo>
                  <a:cubicBezTo>
                    <a:pt x="52" y="870"/>
                    <a:pt x="0" y="698"/>
                    <a:pt x="0" y="514"/>
                  </a:cubicBezTo>
                  <a:cubicBezTo>
                    <a:pt x="0" y="325"/>
                    <a:pt x="55" y="149"/>
                    <a:pt x="15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103"/>
            <p:cNvSpPr/>
            <p:nvPr/>
          </p:nvSpPr>
          <p:spPr>
            <a:xfrm>
              <a:off x="4744" y="4564"/>
              <a:ext cx="3046" cy="585"/>
            </a:xfrm>
            <a:custGeom>
              <a:avLst/>
              <a:gdLst/>
              <a:ahLst/>
              <a:cxnLst/>
              <a:rect l="l" t="t" r="r" b="b"/>
              <a:pathLst>
                <a:path w="1466" h="282" extrusionOk="0">
                  <a:moveTo>
                    <a:pt x="1100" y="81"/>
                  </a:moveTo>
                  <a:cubicBezTo>
                    <a:pt x="940" y="200"/>
                    <a:pt x="742" y="271"/>
                    <a:pt x="527" y="271"/>
                  </a:cubicBezTo>
                  <a:cubicBezTo>
                    <a:pt x="333" y="271"/>
                    <a:pt x="153" y="214"/>
                    <a:pt x="3" y="115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" y="132"/>
                    <a:pt x="1" y="132"/>
                    <a:pt x="1" y="132"/>
                  </a:cubicBezTo>
                  <a:cubicBezTo>
                    <a:pt x="1" y="133"/>
                    <a:pt x="1" y="133"/>
                    <a:pt x="1" y="134"/>
                  </a:cubicBezTo>
                  <a:cubicBezTo>
                    <a:pt x="1" y="145"/>
                    <a:pt x="2" y="186"/>
                    <a:pt x="40" y="223"/>
                  </a:cubicBezTo>
                  <a:cubicBezTo>
                    <a:pt x="68" y="251"/>
                    <a:pt x="122" y="282"/>
                    <a:pt x="226" y="282"/>
                  </a:cubicBezTo>
                  <a:cubicBezTo>
                    <a:pt x="236" y="282"/>
                    <a:pt x="247" y="281"/>
                    <a:pt x="259" y="281"/>
                  </a:cubicBezTo>
                  <a:cubicBezTo>
                    <a:pt x="259" y="281"/>
                    <a:pt x="259" y="281"/>
                    <a:pt x="259" y="281"/>
                  </a:cubicBezTo>
                  <a:cubicBezTo>
                    <a:pt x="347" y="276"/>
                    <a:pt x="439" y="274"/>
                    <a:pt x="524" y="274"/>
                  </a:cubicBezTo>
                  <a:cubicBezTo>
                    <a:pt x="646" y="274"/>
                    <a:pt x="753" y="278"/>
                    <a:pt x="810" y="281"/>
                  </a:cubicBezTo>
                  <a:cubicBezTo>
                    <a:pt x="1151" y="281"/>
                    <a:pt x="1151" y="281"/>
                    <a:pt x="1151" y="281"/>
                  </a:cubicBezTo>
                  <a:cubicBezTo>
                    <a:pt x="1155" y="224"/>
                    <a:pt x="1143" y="142"/>
                    <a:pt x="1100" y="81"/>
                  </a:cubicBezTo>
                  <a:moveTo>
                    <a:pt x="1311" y="0"/>
                  </a:moveTo>
                  <a:cubicBezTo>
                    <a:pt x="1194" y="0"/>
                    <a:pt x="1194" y="0"/>
                    <a:pt x="1194" y="0"/>
                  </a:cubicBezTo>
                  <a:cubicBezTo>
                    <a:pt x="1168" y="26"/>
                    <a:pt x="1139" y="51"/>
                    <a:pt x="1110" y="73"/>
                  </a:cubicBezTo>
                  <a:cubicBezTo>
                    <a:pt x="1154" y="137"/>
                    <a:pt x="1167" y="219"/>
                    <a:pt x="1163" y="281"/>
                  </a:cubicBezTo>
                  <a:cubicBezTo>
                    <a:pt x="1466" y="281"/>
                    <a:pt x="1466" y="281"/>
                    <a:pt x="1466" y="281"/>
                  </a:cubicBezTo>
                  <a:cubicBezTo>
                    <a:pt x="1465" y="217"/>
                    <a:pt x="1440" y="143"/>
                    <a:pt x="1401" y="86"/>
                  </a:cubicBezTo>
                  <a:cubicBezTo>
                    <a:pt x="1375" y="47"/>
                    <a:pt x="1344" y="18"/>
                    <a:pt x="13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103"/>
            <p:cNvSpPr/>
            <p:nvPr/>
          </p:nvSpPr>
          <p:spPr>
            <a:xfrm>
              <a:off x="4729" y="4564"/>
              <a:ext cx="3087" cy="609"/>
            </a:xfrm>
            <a:custGeom>
              <a:avLst/>
              <a:gdLst/>
              <a:ahLst/>
              <a:cxnLst/>
              <a:rect l="l" t="t" r="r" b="b"/>
              <a:pathLst>
                <a:path w="1486" h="294" extrusionOk="0">
                  <a:moveTo>
                    <a:pt x="1342" y="0"/>
                  </a:moveTo>
                  <a:cubicBezTo>
                    <a:pt x="1318" y="0"/>
                    <a:pt x="1318" y="0"/>
                    <a:pt x="1318" y="0"/>
                  </a:cubicBezTo>
                  <a:cubicBezTo>
                    <a:pt x="1351" y="18"/>
                    <a:pt x="1382" y="47"/>
                    <a:pt x="1408" y="86"/>
                  </a:cubicBezTo>
                  <a:cubicBezTo>
                    <a:pt x="1447" y="143"/>
                    <a:pt x="1472" y="217"/>
                    <a:pt x="1473" y="281"/>
                  </a:cubicBezTo>
                  <a:cubicBezTo>
                    <a:pt x="1170" y="281"/>
                    <a:pt x="1170" y="281"/>
                    <a:pt x="1170" y="281"/>
                  </a:cubicBezTo>
                  <a:cubicBezTo>
                    <a:pt x="1170" y="281"/>
                    <a:pt x="1170" y="282"/>
                    <a:pt x="1170" y="283"/>
                  </a:cubicBezTo>
                  <a:cubicBezTo>
                    <a:pt x="1169" y="286"/>
                    <a:pt x="1167" y="288"/>
                    <a:pt x="1164" y="288"/>
                  </a:cubicBezTo>
                  <a:cubicBezTo>
                    <a:pt x="1163" y="288"/>
                    <a:pt x="1163" y="288"/>
                    <a:pt x="1163" y="288"/>
                  </a:cubicBezTo>
                  <a:cubicBezTo>
                    <a:pt x="1160" y="288"/>
                    <a:pt x="1158" y="285"/>
                    <a:pt x="1158" y="282"/>
                  </a:cubicBezTo>
                  <a:cubicBezTo>
                    <a:pt x="1158" y="281"/>
                    <a:pt x="1158" y="281"/>
                    <a:pt x="1158" y="281"/>
                  </a:cubicBezTo>
                  <a:cubicBezTo>
                    <a:pt x="817" y="281"/>
                    <a:pt x="817" y="281"/>
                    <a:pt x="817" y="281"/>
                  </a:cubicBezTo>
                  <a:cubicBezTo>
                    <a:pt x="760" y="278"/>
                    <a:pt x="653" y="274"/>
                    <a:pt x="531" y="274"/>
                  </a:cubicBezTo>
                  <a:cubicBezTo>
                    <a:pt x="446" y="274"/>
                    <a:pt x="354" y="276"/>
                    <a:pt x="266" y="281"/>
                  </a:cubicBezTo>
                  <a:cubicBezTo>
                    <a:pt x="266" y="281"/>
                    <a:pt x="266" y="281"/>
                    <a:pt x="266" y="281"/>
                  </a:cubicBezTo>
                  <a:cubicBezTo>
                    <a:pt x="254" y="281"/>
                    <a:pt x="243" y="282"/>
                    <a:pt x="233" y="282"/>
                  </a:cubicBezTo>
                  <a:cubicBezTo>
                    <a:pt x="129" y="282"/>
                    <a:pt x="75" y="251"/>
                    <a:pt x="47" y="223"/>
                  </a:cubicBezTo>
                  <a:cubicBezTo>
                    <a:pt x="9" y="186"/>
                    <a:pt x="8" y="145"/>
                    <a:pt x="8" y="134"/>
                  </a:cubicBezTo>
                  <a:cubicBezTo>
                    <a:pt x="8" y="133"/>
                    <a:pt x="8" y="133"/>
                    <a:pt x="8" y="132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5" y="185"/>
                    <a:pt x="16" y="209"/>
                    <a:pt x="39" y="232"/>
                  </a:cubicBezTo>
                  <a:cubicBezTo>
                    <a:pt x="68" y="261"/>
                    <a:pt x="125" y="294"/>
                    <a:pt x="233" y="294"/>
                  </a:cubicBezTo>
                  <a:cubicBezTo>
                    <a:pt x="243" y="294"/>
                    <a:pt x="255" y="293"/>
                    <a:pt x="266" y="293"/>
                  </a:cubicBezTo>
                  <a:cubicBezTo>
                    <a:pt x="354" y="288"/>
                    <a:pt x="446" y="286"/>
                    <a:pt x="531" y="286"/>
                  </a:cubicBezTo>
                  <a:cubicBezTo>
                    <a:pt x="653" y="286"/>
                    <a:pt x="759" y="290"/>
                    <a:pt x="816" y="293"/>
                  </a:cubicBezTo>
                  <a:cubicBezTo>
                    <a:pt x="1480" y="293"/>
                    <a:pt x="1480" y="293"/>
                    <a:pt x="1480" y="293"/>
                  </a:cubicBezTo>
                  <a:cubicBezTo>
                    <a:pt x="1483" y="293"/>
                    <a:pt x="1486" y="290"/>
                    <a:pt x="1486" y="287"/>
                  </a:cubicBezTo>
                  <a:cubicBezTo>
                    <a:pt x="1486" y="219"/>
                    <a:pt x="1460" y="141"/>
                    <a:pt x="1418" y="79"/>
                  </a:cubicBezTo>
                  <a:cubicBezTo>
                    <a:pt x="1396" y="46"/>
                    <a:pt x="1370" y="19"/>
                    <a:pt x="134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103"/>
            <p:cNvSpPr/>
            <p:nvPr/>
          </p:nvSpPr>
          <p:spPr>
            <a:xfrm>
              <a:off x="7028" y="4715"/>
              <a:ext cx="139" cy="446"/>
            </a:xfrm>
            <a:custGeom>
              <a:avLst/>
              <a:gdLst/>
              <a:ahLst/>
              <a:cxnLst/>
              <a:rect l="l" t="t" r="r" b="b"/>
              <a:pathLst>
                <a:path w="67" h="215" extrusionOk="0">
                  <a:moveTo>
                    <a:pt x="10" y="0"/>
                  </a:moveTo>
                  <a:cubicBezTo>
                    <a:pt x="7" y="3"/>
                    <a:pt x="3" y="5"/>
                    <a:pt x="0" y="8"/>
                  </a:cubicBezTo>
                  <a:cubicBezTo>
                    <a:pt x="43" y="69"/>
                    <a:pt x="55" y="151"/>
                    <a:pt x="51" y="208"/>
                  </a:cubicBezTo>
                  <a:cubicBezTo>
                    <a:pt x="51" y="208"/>
                    <a:pt x="51" y="208"/>
                    <a:pt x="51" y="209"/>
                  </a:cubicBezTo>
                  <a:cubicBezTo>
                    <a:pt x="51" y="212"/>
                    <a:pt x="53" y="215"/>
                    <a:pt x="56" y="215"/>
                  </a:cubicBezTo>
                  <a:cubicBezTo>
                    <a:pt x="57" y="215"/>
                    <a:pt x="57" y="215"/>
                    <a:pt x="57" y="215"/>
                  </a:cubicBezTo>
                  <a:cubicBezTo>
                    <a:pt x="60" y="215"/>
                    <a:pt x="62" y="213"/>
                    <a:pt x="63" y="210"/>
                  </a:cubicBezTo>
                  <a:cubicBezTo>
                    <a:pt x="63" y="209"/>
                    <a:pt x="63" y="208"/>
                    <a:pt x="63" y="208"/>
                  </a:cubicBezTo>
                  <a:cubicBezTo>
                    <a:pt x="67" y="146"/>
                    <a:pt x="54" y="64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103"/>
            <p:cNvSpPr/>
            <p:nvPr/>
          </p:nvSpPr>
          <p:spPr>
            <a:xfrm>
              <a:off x="3728" y="4910"/>
              <a:ext cx="898" cy="398"/>
            </a:xfrm>
            <a:custGeom>
              <a:avLst/>
              <a:gdLst/>
              <a:ahLst/>
              <a:cxnLst/>
              <a:rect l="l" t="t" r="r" b="b"/>
              <a:pathLst>
                <a:path w="433" h="192" extrusionOk="0">
                  <a:moveTo>
                    <a:pt x="182" y="0"/>
                  </a:moveTo>
                  <a:cubicBezTo>
                    <a:pt x="172" y="14"/>
                    <a:pt x="158" y="25"/>
                    <a:pt x="139" y="33"/>
                  </a:cubicBezTo>
                  <a:cubicBezTo>
                    <a:pt x="139" y="33"/>
                    <a:pt x="139" y="33"/>
                    <a:pt x="139" y="33"/>
                  </a:cubicBezTo>
                  <a:cubicBezTo>
                    <a:pt x="120" y="39"/>
                    <a:pt x="120" y="39"/>
                    <a:pt x="120" y="39"/>
                  </a:cubicBezTo>
                  <a:cubicBezTo>
                    <a:pt x="57" y="61"/>
                    <a:pt x="38" y="67"/>
                    <a:pt x="18" y="82"/>
                  </a:cubicBezTo>
                  <a:cubicBezTo>
                    <a:pt x="7" y="90"/>
                    <a:pt x="2" y="99"/>
                    <a:pt x="0" y="107"/>
                  </a:cubicBezTo>
                  <a:cubicBezTo>
                    <a:pt x="22" y="82"/>
                    <a:pt x="77" y="58"/>
                    <a:pt x="162" y="35"/>
                  </a:cubicBezTo>
                  <a:cubicBezTo>
                    <a:pt x="163" y="35"/>
                    <a:pt x="163" y="35"/>
                    <a:pt x="164" y="35"/>
                  </a:cubicBezTo>
                  <a:cubicBezTo>
                    <a:pt x="166" y="35"/>
                    <a:pt x="169" y="37"/>
                    <a:pt x="169" y="39"/>
                  </a:cubicBezTo>
                  <a:cubicBezTo>
                    <a:pt x="170" y="42"/>
                    <a:pt x="168" y="46"/>
                    <a:pt x="165" y="47"/>
                  </a:cubicBezTo>
                  <a:cubicBezTo>
                    <a:pt x="70" y="72"/>
                    <a:pt x="12" y="100"/>
                    <a:pt x="2" y="126"/>
                  </a:cubicBezTo>
                  <a:cubicBezTo>
                    <a:pt x="0" y="135"/>
                    <a:pt x="1" y="142"/>
                    <a:pt x="6" y="148"/>
                  </a:cubicBezTo>
                  <a:cubicBezTo>
                    <a:pt x="12" y="154"/>
                    <a:pt x="21" y="157"/>
                    <a:pt x="31" y="157"/>
                  </a:cubicBezTo>
                  <a:cubicBezTo>
                    <a:pt x="31" y="157"/>
                    <a:pt x="32" y="157"/>
                    <a:pt x="32" y="157"/>
                  </a:cubicBezTo>
                  <a:cubicBezTo>
                    <a:pt x="32" y="154"/>
                    <a:pt x="33" y="150"/>
                    <a:pt x="34" y="147"/>
                  </a:cubicBezTo>
                  <a:cubicBezTo>
                    <a:pt x="45" y="122"/>
                    <a:pt x="100" y="92"/>
                    <a:pt x="198" y="58"/>
                  </a:cubicBezTo>
                  <a:cubicBezTo>
                    <a:pt x="199" y="58"/>
                    <a:pt x="199" y="57"/>
                    <a:pt x="200" y="57"/>
                  </a:cubicBezTo>
                  <a:cubicBezTo>
                    <a:pt x="202" y="57"/>
                    <a:pt x="205" y="59"/>
                    <a:pt x="206" y="61"/>
                  </a:cubicBezTo>
                  <a:cubicBezTo>
                    <a:pt x="207" y="65"/>
                    <a:pt x="205" y="68"/>
                    <a:pt x="202" y="69"/>
                  </a:cubicBezTo>
                  <a:cubicBezTo>
                    <a:pt x="78" y="112"/>
                    <a:pt x="51" y="139"/>
                    <a:pt x="45" y="151"/>
                  </a:cubicBezTo>
                  <a:cubicBezTo>
                    <a:pt x="44" y="155"/>
                    <a:pt x="44" y="157"/>
                    <a:pt x="45" y="160"/>
                  </a:cubicBezTo>
                  <a:cubicBezTo>
                    <a:pt x="45" y="160"/>
                    <a:pt x="45" y="160"/>
                    <a:pt x="45" y="161"/>
                  </a:cubicBezTo>
                  <a:cubicBezTo>
                    <a:pt x="47" y="166"/>
                    <a:pt x="52" y="171"/>
                    <a:pt x="59" y="174"/>
                  </a:cubicBezTo>
                  <a:cubicBezTo>
                    <a:pt x="64" y="176"/>
                    <a:pt x="70" y="178"/>
                    <a:pt x="80" y="178"/>
                  </a:cubicBezTo>
                  <a:cubicBezTo>
                    <a:pt x="90" y="178"/>
                    <a:pt x="103" y="175"/>
                    <a:pt x="118" y="168"/>
                  </a:cubicBezTo>
                  <a:cubicBezTo>
                    <a:pt x="161" y="150"/>
                    <a:pt x="192" y="136"/>
                    <a:pt x="243" y="123"/>
                  </a:cubicBezTo>
                  <a:cubicBezTo>
                    <a:pt x="267" y="117"/>
                    <a:pt x="284" y="114"/>
                    <a:pt x="297" y="114"/>
                  </a:cubicBezTo>
                  <a:cubicBezTo>
                    <a:pt x="307" y="114"/>
                    <a:pt x="315" y="115"/>
                    <a:pt x="324" y="119"/>
                  </a:cubicBezTo>
                  <a:cubicBezTo>
                    <a:pt x="336" y="123"/>
                    <a:pt x="345" y="135"/>
                    <a:pt x="356" y="149"/>
                  </a:cubicBezTo>
                  <a:cubicBezTo>
                    <a:pt x="363" y="159"/>
                    <a:pt x="371" y="170"/>
                    <a:pt x="382" y="181"/>
                  </a:cubicBezTo>
                  <a:cubicBezTo>
                    <a:pt x="390" y="189"/>
                    <a:pt x="399" y="192"/>
                    <a:pt x="406" y="192"/>
                  </a:cubicBezTo>
                  <a:cubicBezTo>
                    <a:pt x="411" y="192"/>
                    <a:pt x="415" y="191"/>
                    <a:pt x="419" y="189"/>
                  </a:cubicBezTo>
                  <a:cubicBezTo>
                    <a:pt x="426" y="185"/>
                    <a:pt x="433" y="176"/>
                    <a:pt x="431" y="164"/>
                  </a:cubicBezTo>
                  <a:cubicBezTo>
                    <a:pt x="426" y="142"/>
                    <a:pt x="403" y="109"/>
                    <a:pt x="386" y="84"/>
                  </a:cubicBezTo>
                  <a:cubicBezTo>
                    <a:pt x="378" y="73"/>
                    <a:pt x="371" y="63"/>
                    <a:pt x="368" y="57"/>
                  </a:cubicBezTo>
                  <a:cubicBezTo>
                    <a:pt x="368" y="57"/>
                    <a:pt x="368" y="57"/>
                    <a:pt x="368" y="57"/>
                  </a:cubicBezTo>
                  <a:cubicBezTo>
                    <a:pt x="366" y="52"/>
                    <a:pt x="364" y="46"/>
                    <a:pt x="363" y="40"/>
                  </a:cubicBezTo>
                  <a:cubicBezTo>
                    <a:pt x="295" y="35"/>
                    <a:pt x="230" y="18"/>
                    <a:pt x="18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103"/>
            <p:cNvSpPr/>
            <p:nvPr/>
          </p:nvSpPr>
          <p:spPr>
            <a:xfrm>
              <a:off x="3701" y="4900"/>
              <a:ext cx="954" cy="433"/>
            </a:xfrm>
            <a:custGeom>
              <a:avLst/>
              <a:gdLst/>
              <a:ahLst/>
              <a:cxnLst/>
              <a:rect l="l" t="t" r="r" b="b"/>
              <a:pathLst>
                <a:path w="459" h="209" extrusionOk="0">
                  <a:moveTo>
                    <a:pt x="183" y="0"/>
                  </a:moveTo>
                  <a:cubicBezTo>
                    <a:pt x="175" y="11"/>
                    <a:pt x="163" y="20"/>
                    <a:pt x="147" y="27"/>
                  </a:cubicBezTo>
                  <a:cubicBezTo>
                    <a:pt x="129" y="33"/>
                    <a:pt x="129" y="33"/>
                    <a:pt x="129" y="33"/>
                  </a:cubicBezTo>
                  <a:cubicBezTo>
                    <a:pt x="65" y="55"/>
                    <a:pt x="46" y="61"/>
                    <a:pt x="24" y="77"/>
                  </a:cubicBezTo>
                  <a:cubicBezTo>
                    <a:pt x="8" y="89"/>
                    <a:pt x="1" y="104"/>
                    <a:pt x="1" y="117"/>
                  </a:cubicBezTo>
                  <a:cubicBezTo>
                    <a:pt x="1" y="117"/>
                    <a:pt x="1" y="117"/>
                    <a:pt x="1" y="117"/>
                  </a:cubicBezTo>
                  <a:cubicBezTo>
                    <a:pt x="1" y="122"/>
                    <a:pt x="2" y="126"/>
                    <a:pt x="3" y="130"/>
                  </a:cubicBezTo>
                  <a:cubicBezTo>
                    <a:pt x="0" y="142"/>
                    <a:pt x="3" y="153"/>
                    <a:pt x="10" y="161"/>
                  </a:cubicBezTo>
                  <a:cubicBezTo>
                    <a:pt x="18" y="169"/>
                    <a:pt x="31" y="175"/>
                    <a:pt x="44" y="175"/>
                  </a:cubicBezTo>
                  <a:cubicBezTo>
                    <a:pt x="46" y="175"/>
                    <a:pt x="47" y="174"/>
                    <a:pt x="49" y="174"/>
                  </a:cubicBezTo>
                  <a:cubicBezTo>
                    <a:pt x="53" y="181"/>
                    <a:pt x="59" y="186"/>
                    <a:pt x="67" y="190"/>
                  </a:cubicBezTo>
                  <a:cubicBezTo>
                    <a:pt x="73" y="192"/>
                    <a:pt x="81" y="195"/>
                    <a:pt x="93" y="195"/>
                  </a:cubicBezTo>
                  <a:cubicBezTo>
                    <a:pt x="104" y="195"/>
                    <a:pt x="119" y="192"/>
                    <a:pt x="136" y="184"/>
                  </a:cubicBezTo>
                  <a:cubicBezTo>
                    <a:pt x="178" y="166"/>
                    <a:pt x="209" y="153"/>
                    <a:pt x="259" y="140"/>
                  </a:cubicBezTo>
                  <a:cubicBezTo>
                    <a:pt x="284" y="133"/>
                    <a:pt x="299" y="131"/>
                    <a:pt x="310" y="131"/>
                  </a:cubicBezTo>
                  <a:cubicBezTo>
                    <a:pt x="319" y="131"/>
                    <a:pt x="325" y="132"/>
                    <a:pt x="332" y="135"/>
                  </a:cubicBezTo>
                  <a:cubicBezTo>
                    <a:pt x="341" y="138"/>
                    <a:pt x="349" y="149"/>
                    <a:pt x="359" y="161"/>
                  </a:cubicBezTo>
                  <a:cubicBezTo>
                    <a:pt x="367" y="172"/>
                    <a:pt x="375" y="183"/>
                    <a:pt x="387" y="194"/>
                  </a:cubicBezTo>
                  <a:cubicBezTo>
                    <a:pt x="396" y="204"/>
                    <a:pt x="408" y="209"/>
                    <a:pt x="419" y="209"/>
                  </a:cubicBezTo>
                  <a:cubicBezTo>
                    <a:pt x="419" y="209"/>
                    <a:pt x="419" y="209"/>
                    <a:pt x="419" y="209"/>
                  </a:cubicBezTo>
                  <a:cubicBezTo>
                    <a:pt x="426" y="209"/>
                    <a:pt x="432" y="207"/>
                    <a:pt x="438" y="204"/>
                  </a:cubicBezTo>
                  <a:cubicBezTo>
                    <a:pt x="452" y="197"/>
                    <a:pt x="459" y="182"/>
                    <a:pt x="456" y="166"/>
                  </a:cubicBezTo>
                  <a:cubicBezTo>
                    <a:pt x="451" y="142"/>
                    <a:pt x="427" y="108"/>
                    <a:pt x="409" y="83"/>
                  </a:cubicBezTo>
                  <a:cubicBezTo>
                    <a:pt x="401" y="72"/>
                    <a:pt x="394" y="62"/>
                    <a:pt x="392" y="57"/>
                  </a:cubicBezTo>
                  <a:cubicBezTo>
                    <a:pt x="390" y="53"/>
                    <a:pt x="389" y="49"/>
                    <a:pt x="388" y="45"/>
                  </a:cubicBezTo>
                  <a:cubicBezTo>
                    <a:pt x="384" y="45"/>
                    <a:pt x="380" y="45"/>
                    <a:pt x="376" y="45"/>
                  </a:cubicBezTo>
                  <a:cubicBezTo>
                    <a:pt x="377" y="51"/>
                    <a:pt x="379" y="57"/>
                    <a:pt x="381" y="62"/>
                  </a:cubicBezTo>
                  <a:cubicBezTo>
                    <a:pt x="381" y="62"/>
                    <a:pt x="381" y="62"/>
                    <a:pt x="381" y="62"/>
                  </a:cubicBezTo>
                  <a:cubicBezTo>
                    <a:pt x="384" y="68"/>
                    <a:pt x="391" y="78"/>
                    <a:pt x="399" y="89"/>
                  </a:cubicBezTo>
                  <a:cubicBezTo>
                    <a:pt x="416" y="114"/>
                    <a:pt x="439" y="147"/>
                    <a:pt x="444" y="169"/>
                  </a:cubicBezTo>
                  <a:cubicBezTo>
                    <a:pt x="446" y="181"/>
                    <a:pt x="439" y="190"/>
                    <a:pt x="432" y="194"/>
                  </a:cubicBezTo>
                  <a:cubicBezTo>
                    <a:pt x="428" y="196"/>
                    <a:pt x="424" y="197"/>
                    <a:pt x="419" y="197"/>
                  </a:cubicBezTo>
                  <a:cubicBezTo>
                    <a:pt x="412" y="197"/>
                    <a:pt x="403" y="194"/>
                    <a:pt x="395" y="186"/>
                  </a:cubicBezTo>
                  <a:cubicBezTo>
                    <a:pt x="384" y="175"/>
                    <a:pt x="376" y="164"/>
                    <a:pt x="369" y="154"/>
                  </a:cubicBezTo>
                  <a:cubicBezTo>
                    <a:pt x="358" y="140"/>
                    <a:pt x="349" y="128"/>
                    <a:pt x="337" y="124"/>
                  </a:cubicBezTo>
                  <a:cubicBezTo>
                    <a:pt x="328" y="120"/>
                    <a:pt x="320" y="119"/>
                    <a:pt x="310" y="119"/>
                  </a:cubicBezTo>
                  <a:cubicBezTo>
                    <a:pt x="297" y="119"/>
                    <a:pt x="280" y="122"/>
                    <a:pt x="256" y="128"/>
                  </a:cubicBezTo>
                  <a:cubicBezTo>
                    <a:pt x="205" y="141"/>
                    <a:pt x="174" y="155"/>
                    <a:pt x="131" y="173"/>
                  </a:cubicBezTo>
                  <a:cubicBezTo>
                    <a:pt x="116" y="180"/>
                    <a:pt x="103" y="183"/>
                    <a:pt x="93" y="183"/>
                  </a:cubicBezTo>
                  <a:cubicBezTo>
                    <a:pt x="83" y="183"/>
                    <a:pt x="77" y="181"/>
                    <a:pt x="72" y="179"/>
                  </a:cubicBezTo>
                  <a:cubicBezTo>
                    <a:pt x="65" y="176"/>
                    <a:pt x="60" y="171"/>
                    <a:pt x="58" y="166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8" y="165"/>
                    <a:pt x="58" y="165"/>
                    <a:pt x="58" y="165"/>
                  </a:cubicBezTo>
                  <a:cubicBezTo>
                    <a:pt x="59" y="168"/>
                    <a:pt x="58" y="172"/>
                    <a:pt x="55" y="173"/>
                  </a:cubicBezTo>
                  <a:cubicBezTo>
                    <a:pt x="54" y="173"/>
                    <a:pt x="53" y="174"/>
                    <a:pt x="53" y="174"/>
                  </a:cubicBezTo>
                  <a:cubicBezTo>
                    <a:pt x="50" y="174"/>
                    <a:pt x="48" y="172"/>
                    <a:pt x="47" y="170"/>
                  </a:cubicBezTo>
                  <a:cubicBezTo>
                    <a:pt x="46" y="168"/>
                    <a:pt x="45" y="165"/>
                    <a:pt x="45" y="162"/>
                  </a:cubicBezTo>
                  <a:cubicBezTo>
                    <a:pt x="45" y="162"/>
                    <a:pt x="44" y="162"/>
                    <a:pt x="44" y="162"/>
                  </a:cubicBezTo>
                  <a:cubicBezTo>
                    <a:pt x="34" y="162"/>
                    <a:pt x="25" y="159"/>
                    <a:pt x="19" y="153"/>
                  </a:cubicBezTo>
                  <a:cubicBezTo>
                    <a:pt x="14" y="147"/>
                    <a:pt x="13" y="140"/>
                    <a:pt x="15" y="131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4" y="134"/>
                    <a:pt x="12" y="135"/>
                    <a:pt x="10" y="135"/>
                  </a:cubicBezTo>
                  <a:cubicBezTo>
                    <a:pt x="9" y="135"/>
                    <a:pt x="8" y="135"/>
                    <a:pt x="8" y="135"/>
                  </a:cubicBezTo>
                  <a:cubicBezTo>
                    <a:pt x="5" y="134"/>
                    <a:pt x="3" y="130"/>
                    <a:pt x="4" y="127"/>
                  </a:cubicBezTo>
                  <a:cubicBezTo>
                    <a:pt x="6" y="122"/>
                    <a:pt x="9" y="117"/>
                    <a:pt x="13" y="112"/>
                  </a:cubicBezTo>
                  <a:cubicBezTo>
                    <a:pt x="15" y="104"/>
                    <a:pt x="20" y="95"/>
                    <a:pt x="31" y="87"/>
                  </a:cubicBezTo>
                  <a:cubicBezTo>
                    <a:pt x="51" y="72"/>
                    <a:pt x="70" y="66"/>
                    <a:pt x="133" y="44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52" y="38"/>
                    <a:pt x="152" y="38"/>
                    <a:pt x="152" y="38"/>
                  </a:cubicBezTo>
                  <a:cubicBezTo>
                    <a:pt x="171" y="30"/>
                    <a:pt x="185" y="19"/>
                    <a:pt x="195" y="5"/>
                  </a:cubicBezTo>
                  <a:cubicBezTo>
                    <a:pt x="191" y="3"/>
                    <a:pt x="187" y="2"/>
                    <a:pt x="1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103"/>
            <p:cNvSpPr/>
            <p:nvPr/>
          </p:nvSpPr>
          <p:spPr>
            <a:xfrm>
              <a:off x="3794" y="5028"/>
              <a:ext cx="364" cy="233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68" y="0"/>
                  </a:moveTo>
                  <a:cubicBezTo>
                    <a:pt x="167" y="0"/>
                    <a:pt x="167" y="1"/>
                    <a:pt x="166" y="1"/>
                  </a:cubicBezTo>
                  <a:cubicBezTo>
                    <a:pt x="68" y="35"/>
                    <a:pt x="13" y="65"/>
                    <a:pt x="2" y="90"/>
                  </a:cubicBezTo>
                  <a:cubicBezTo>
                    <a:pt x="1" y="93"/>
                    <a:pt x="0" y="97"/>
                    <a:pt x="0" y="100"/>
                  </a:cubicBezTo>
                  <a:cubicBezTo>
                    <a:pt x="0" y="103"/>
                    <a:pt x="1" y="106"/>
                    <a:pt x="2" y="108"/>
                  </a:cubicBezTo>
                  <a:cubicBezTo>
                    <a:pt x="3" y="110"/>
                    <a:pt x="5" y="112"/>
                    <a:pt x="8" y="112"/>
                  </a:cubicBezTo>
                  <a:cubicBezTo>
                    <a:pt x="8" y="112"/>
                    <a:pt x="9" y="111"/>
                    <a:pt x="10" y="111"/>
                  </a:cubicBezTo>
                  <a:cubicBezTo>
                    <a:pt x="13" y="110"/>
                    <a:pt x="14" y="106"/>
                    <a:pt x="13" y="103"/>
                  </a:cubicBezTo>
                  <a:cubicBezTo>
                    <a:pt x="13" y="103"/>
                    <a:pt x="13" y="103"/>
                    <a:pt x="13" y="103"/>
                  </a:cubicBezTo>
                  <a:cubicBezTo>
                    <a:pt x="12" y="100"/>
                    <a:pt x="12" y="98"/>
                    <a:pt x="13" y="94"/>
                  </a:cubicBezTo>
                  <a:cubicBezTo>
                    <a:pt x="19" y="82"/>
                    <a:pt x="46" y="55"/>
                    <a:pt x="170" y="12"/>
                  </a:cubicBezTo>
                  <a:cubicBezTo>
                    <a:pt x="173" y="11"/>
                    <a:pt x="175" y="8"/>
                    <a:pt x="174" y="4"/>
                  </a:cubicBezTo>
                  <a:cubicBezTo>
                    <a:pt x="173" y="2"/>
                    <a:pt x="170" y="0"/>
                    <a:pt x="1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103"/>
            <p:cNvSpPr/>
            <p:nvPr/>
          </p:nvSpPr>
          <p:spPr>
            <a:xfrm>
              <a:off x="3707" y="4983"/>
              <a:ext cx="374" cy="197"/>
            </a:xfrm>
            <a:custGeom>
              <a:avLst/>
              <a:gdLst/>
              <a:ahLst/>
              <a:cxnLst/>
              <a:rect l="l" t="t" r="r" b="b"/>
              <a:pathLst>
                <a:path w="180" h="95" extrusionOk="0">
                  <a:moveTo>
                    <a:pt x="174" y="0"/>
                  </a:moveTo>
                  <a:cubicBezTo>
                    <a:pt x="173" y="0"/>
                    <a:pt x="173" y="0"/>
                    <a:pt x="172" y="0"/>
                  </a:cubicBezTo>
                  <a:cubicBezTo>
                    <a:pt x="87" y="23"/>
                    <a:pt x="32" y="47"/>
                    <a:pt x="10" y="72"/>
                  </a:cubicBezTo>
                  <a:cubicBezTo>
                    <a:pt x="6" y="77"/>
                    <a:pt x="3" y="82"/>
                    <a:pt x="1" y="87"/>
                  </a:cubicBezTo>
                  <a:cubicBezTo>
                    <a:pt x="0" y="90"/>
                    <a:pt x="2" y="94"/>
                    <a:pt x="5" y="95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9" y="95"/>
                    <a:pt x="11" y="94"/>
                    <a:pt x="12" y="91"/>
                  </a:cubicBezTo>
                  <a:cubicBezTo>
                    <a:pt x="12" y="91"/>
                    <a:pt x="12" y="91"/>
                    <a:pt x="12" y="91"/>
                  </a:cubicBezTo>
                  <a:cubicBezTo>
                    <a:pt x="22" y="65"/>
                    <a:pt x="80" y="37"/>
                    <a:pt x="175" y="12"/>
                  </a:cubicBezTo>
                  <a:cubicBezTo>
                    <a:pt x="178" y="11"/>
                    <a:pt x="180" y="7"/>
                    <a:pt x="179" y="4"/>
                  </a:cubicBezTo>
                  <a:cubicBezTo>
                    <a:pt x="179" y="2"/>
                    <a:pt x="176" y="0"/>
                    <a:pt x="17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103"/>
            <p:cNvSpPr/>
            <p:nvPr/>
          </p:nvSpPr>
          <p:spPr>
            <a:xfrm>
              <a:off x="4021" y="4207"/>
              <a:ext cx="706" cy="763"/>
            </a:xfrm>
            <a:custGeom>
              <a:avLst/>
              <a:gdLst/>
              <a:ahLst/>
              <a:cxnLst/>
              <a:rect l="l" t="t" r="r" b="b"/>
              <a:pathLst>
                <a:path w="340" h="368" extrusionOk="0">
                  <a:moveTo>
                    <a:pt x="67" y="0"/>
                  </a:moveTo>
                  <a:cubicBezTo>
                    <a:pt x="41" y="117"/>
                    <a:pt x="16" y="230"/>
                    <a:pt x="0" y="309"/>
                  </a:cubicBezTo>
                  <a:cubicBezTo>
                    <a:pt x="51" y="333"/>
                    <a:pt x="153" y="368"/>
                    <a:pt x="253" y="368"/>
                  </a:cubicBezTo>
                  <a:cubicBezTo>
                    <a:pt x="277" y="368"/>
                    <a:pt x="301" y="366"/>
                    <a:pt x="324" y="361"/>
                  </a:cubicBezTo>
                  <a:cubicBezTo>
                    <a:pt x="340" y="280"/>
                    <a:pt x="340" y="280"/>
                    <a:pt x="340" y="280"/>
                  </a:cubicBezTo>
                  <a:cubicBezTo>
                    <a:pt x="231" y="207"/>
                    <a:pt x="138" y="111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103"/>
            <p:cNvSpPr/>
            <p:nvPr/>
          </p:nvSpPr>
          <p:spPr>
            <a:xfrm>
              <a:off x="3994" y="4178"/>
              <a:ext cx="756" cy="817"/>
            </a:xfrm>
            <a:custGeom>
              <a:avLst/>
              <a:gdLst/>
              <a:ahLst/>
              <a:cxnLst/>
              <a:rect l="l" t="t" r="r" b="b"/>
              <a:pathLst>
                <a:path w="364" h="394" extrusionOk="0"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43" y="123"/>
                    <a:pt x="17" y="244"/>
                    <a:pt x="0" y="325"/>
                  </a:cubicBezTo>
                  <a:cubicBezTo>
                    <a:pt x="0" y="328"/>
                    <a:pt x="1" y="330"/>
                    <a:pt x="4" y="332"/>
                  </a:cubicBezTo>
                  <a:cubicBezTo>
                    <a:pt x="14" y="337"/>
                    <a:pt x="27" y="342"/>
                    <a:pt x="42" y="348"/>
                  </a:cubicBezTo>
                  <a:cubicBezTo>
                    <a:pt x="46" y="350"/>
                    <a:pt x="50" y="351"/>
                    <a:pt x="54" y="353"/>
                  </a:cubicBezTo>
                  <a:cubicBezTo>
                    <a:pt x="102" y="371"/>
                    <a:pt x="167" y="388"/>
                    <a:pt x="235" y="393"/>
                  </a:cubicBezTo>
                  <a:cubicBezTo>
                    <a:pt x="239" y="393"/>
                    <a:pt x="243" y="393"/>
                    <a:pt x="247" y="393"/>
                  </a:cubicBezTo>
                  <a:cubicBezTo>
                    <a:pt x="253" y="394"/>
                    <a:pt x="260" y="394"/>
                    <a:pt x="266" y="394"/>
                  </a:cubicBezTo>
                  <a:cubicBezTo>
                    <a:pt x="293" y="394"/>
                    <a:pt x="319" y="392"/>
                    <a:pt x="344" y="386"/>
                  </a:cubicBezTo>
                  <a:cubicBezTo>
                    <a:pt x="346" y="386"/>
                    <a:pt x="348" y="384"/>
                    <a:pt x="348" y="381"/>
                  </a:cubicBezTo>
                  <a:cubicBezTo>
                    <a:pt x="354" y="352"/>
                    <a:pt x="354" y="352"/>
                    <a:pt x="354" y="352"/>
                  </a:cubicBezTo>
                  <a:cubicBezTo>
                    <a:pt x="361" y="315"/>
                    <a:pt x="361" y="315"/>
                    <a:pt x="361" y="315"/>
                  </a:cubicBezTo>
                  <a:cubicBezTo>
                    <a:pt x="364" y="301"/>
                    <a:pt x="364" y="301"/>
                    <a:pt x="364" y="301"/>
                  </a:cubicBezTo>
                  <a:cubicBezTo>
                    <a:pt x="360" y="299"/>
                    <a:pt x="357" y="296"/>
                    <a:pt x="353" y="294"/>
                  </a:cubicBezTo>
                  <a:cubicBezTo>
                    <a:pt x="337" y="375"/>
                    <a:pt x="337" y="375"/>
                    <a:pt x="337" y="375"/>
                  </a:cubicBezTo>
                  <a:cubicBezTo>
                    <a:pt x="314" y="380"/>
                    <a:pt x="290" y="382"/>
                    <a:pt x="266" y="382"/>
                  </a:cubicBezTo>
                  <a:cubicBezTo>
                    <a:pt x="166" y="382"/>
                    <a:pt x="64" y="347"/>
                    <a:pt x="13" y="323"/>
                  </a:cubicBezTo>
                  <a:cubicBezTo>
                    <a:pt x="29" y="244"/>
                    <a:pt x="54" y="131"/>
                    <a:pt x="80" y="14"/>
                  </a:cubicBezTo>
                  <a:cubicBezTo>
                    <a:pt x="77" y="10"/>
                    <a:pt x="74" y="5"/>
                    <a:pt x="7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103"/>
            <p:cNvSpPr/>
            <p:nvPr/>
          </p:nvSpPr>
          <p:spPr>
            <a:xfrm>
              <a:off x="7823" y="3269"/>
              <a:ext cx="326" cy="23"/>
            </a:xfrm>
            <a:custGeom>
              <a:avLst/>
              <a:gdLst/>
              <a:ahLst/>
              <a:cxnLst/>
              <a:rect l="l" t="t" r="r" b="b"/>
              <a:pathLst>
                <a:path w="157" h="11" extrusionOk="0">
                  <a:moveTo>
                    <a:pt x="12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7"/>
                    <a:pt x="0" y="11"/>
                  </a:cubicBezTo>
                  <a:cubicBezTo>
                    <a:pt x="147" y="11"/>
                    <a:pt x="147" y="11"/>
                    <a:pt x="147" y="11"/>
                  </a:cubicBezTo>
                  <a:cubicBezTo>
                    <a:pt x="150" y="11"/>
                    <a:pt x="154" y="11"/>
                    <a:pt x="157" y="11"/>
                  </a:cubicBezTo>
                  <a:cubicBezTo>
                    <a:pt x="147" y="4"/>
                    <a:pt x="134" y="0"/>
                    <a:pt x="1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103"/>
            <p:cNvSpPr/>
            <p:nvPr/>
          </p:nvSpPr>
          <p:spPr>
            <a:xfrm>
              <a:off x="7823" y="3244"/>
              <a:ext cx="380" cy="65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12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4"/>
                    <a:pt x="1" y="8"/>
                    <a:pt x="0" y="12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34" y="12"/>
                    <a:pt x="147" y="16"/>
                    <a:pt x="157" y="23"/>
                  </a:cubicBezTo>
                  <a:cubicBezTo>
                    <a:pt x="167" y="25"/>
                    <a:pt x="175" y="27"/>
                    <a:pt x="183" y="31"/>
                  </a:cubicBezTo>
                  <a:cubicBezTo>
                    <a:pt x="168" y="11"/>
                    <a:pt x="145" y="0"/>
                    <a:pt x="1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103"/>
            <p:cNvSpPr/>
            <p:nvPr/>
          </p:nvSpPr>
          <p:spPr>
            <a:xfrm>
              <a:off x="7792" y="4472"/>
              <a:ext cx="33" cy="27"/>
            </a:xfrm>
            <a:custGeom>
              <a:avLst/>
              <a:gdLst/>
              <a:ahLst/>
              <a:cxnLst/>
              <a:rect l="l" t="t" r="r" b="b"/>
              <a:pathLst>
                <a:path w="16" h="13" extrusionOk="0">
                  <a:moveTo>
                    <a:pt x="13" y="0"/>
                  </a:moveTo>
                  <a:cubicBezTo>
                    <a:pt x="11" y="0"/>
                    <a:pt x="9" y="0"/>
                    <a:pt x="7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2" y="5"/>
                    <a:pt x="3" y="7"/>
                  </a:cubicBezTo>
                  <a:cubicBezTo>
                    <a:pt x="4" y="9"/>
                    <a:pt x="4" y="11"/>
                    <a:pt x="4" y="13"/>
                  </a:cubicBezTo>
                  <a:cubicBezTo>
                    <a:pt x="6" y="13"/>
                    <a:pt x="8" y="13"/>
                    <a:pt x="10" y="12"/>
                  </a:cubicBezTo>
                  <a:cubicBezTo>
                    <a:pt x="12" y="12"/>
                    <a:pt x="14" y="12"/>
                    <a:pt x="16" y="12"/>
                  </a:cubicBezTo>
                  <a:cubicBezTo>
                    <a:pt x="16" y="10"/>
                    <a:pt x="15" y="8"/>
                    <a:pt x="15" y="6"/>
                  </a:cubicBezTo>
                  <a:cubicBezTo>
                    <a:pt x="15" y="4"/>
                    <a:pt x="14" y="2"/>
                    <a:pt x="1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103"/>
            <p:cNvSpPr/>
            <p:nvPr/>
          </p:nvSpPr>
          <p:spPr>
            <a:xfrm>
              <a:off x="7223" y="3292"/>
              <a:ext cx="1072" cy="1272"/>
            </a:xfrm>
            <a:custGeom>
              <a:avLst/>
              <a:gdLst/>
              <a:ahLst/>
              <a:cxnLst/>
              <a:rect l="l" t="t" r="r" b="b"/>
              <a:pathLst>
                <a:path w="516" h="613" extrusionOk="0">
                  <a:moveTo>
                    <a:pt x="436" y="0"/>
                  </a:moveTo>
                  <a:cubicBezTo>
                    <a:pt x="289" y="0"/>
                    <a:pt x="289" y="0"/>
                    <a:pt x="289" y="0"/>
                  </a:cubicBezTo>
                  <a:cubicBezTo>
                    <a:pt x="270" y="240"/>
                    <a:pt x="163" y="455"/>
                    <a:pt x="0" y="613"/>
                  </a:cubicBezTo>
                  <a:cubicBezTo>
                    <a:pt x="117" y="613"/>
                    <a:pt x="117" y="613"/>
                    <a:pt x="117" y="613"/>
                  </a:cubicBezTo>
                  <a:cubicBezTo>
                    <a:pt x="141" y="613"/>
                    <a:pt x="141" y="613"/>
                    <a:pt x="141" y="613"/>
                  </a:cubicBezTo>
                  <a:cubicBezTo>
                    <a:pt x="258" y="613"/>
                    <a:pt x="258" y="613"/>
                    <a:pt x="258" y="613"/>
                  </a:cubicBezTo>
                  <a:cubicBezTo>
                    <a:pt x="276" y="613"/>
                    <a:pt x="290" y="599"/>
                    <a:pt x="290" y="582"/>
                  </a:cubicBezTo>
                  <a:cubicBezTo>
                    <a:pt x="290" y="581"/>
                    <a:pt x="290" y="581"/>
                    <a:pt x="290" y="581"/>
                  </a:cubicBezTo>
                  <a:cubicBezTo>
                    <a:pt x="290" y="581"/>
                    <a:pt x="290" y="581"/>
                    <a:pt x="290" y="581"/>
                  </a:cubicBezTo>
                  <a:cubicBezTo>
                    <a:pt x="288" y="581"/>
                    <a:pt x="286" y="581"/>
                    <a:pt x="284" y="581"/>
                  </a:cubicBezTo>
                  <a:cubicBezTo>
                    <a:pt x="282" y="582"/>
                    <a:pt x="280" y="582"/>
                    <a:pt x="278" y="582"/>
                  </a:cubicBezTo>
                  <a:cubicBezTo>
                    <a:pt x="278" y="580"/>
                    <a:pt x="278" y="578"/>
                    <a:pt x="277" y="576"/>
                  </a:cubicBezTo>
                  <a:cubicBezTo>
                    <a:pt x="276" y="574"/>
                    <a:pt x="275" y="571"/>
                    <a:pt x="274" y="570"/>
                  </a:cubicBezTo>
                  <a:cubicBezTo>
                    <a:pt x="274" y="570"/>
                    <a:pt x="274" y="570"/>
                    <a:pt x="274" y="570"/>
                  </a:cubicBezTo>
                  <a:cubicBezTo>
                    <a:pt x="277" y="570"/>
                    <a:pt x="277" y="570"/>
                    <a:pt x="277" y="570"/>
                  </a:cubicBezTo>
                  <a:cubicBezTo>
                    <a:pt x="278" y="570"/>
                    <a:pt x="279" y="570"/>
                    <a:pt x="281" y="570"/>
                  </a:cubicBezTo>
                  <a:cubicBezTo>
                    <a:pt x="283" y="569"/>
                    <a:pt x="285" y="569"/>
                    <a:pt x="287" y="569"/>
                  </a:cubicBezTo>
                  <a:cubicBezTo>
                    <a:pt x="288" y="571"/>
                    <a:pt x="289" y="573"/>
                    <a:pt x="289" y="575"/>
                  </a:cubicBezTo>
                  <a:cubicBezTo>
                    <a:pt x="289" y="577"/>
                    <a:pt x="290" y="579"/>
                    <a:pt x="290" y="581"/>
                  </a:cubicBezTo>
                  <a:cubicBezTo>
                    <a:pt x="318" y="576"/>
                    <a:pt x="341" y="557"/>
                    <a:pt x="352" y="530"/>
                  </a:cubicBezTo>
                  <a:cubicBezTo>
                    <a:pt x="353" y="526"/>
                    <a:pt x="353" y="526"/>
                    <a:pt x="353" y="526"/>
                  </a:cubicBezTo>
                  <a:cubicBezTo>
                    <a:pt x="350" y="523"/>
                    <a:pt x="350" y="523"/>
                    <a:pt x="350" y="523"/>
                  </a:cubicBezTo>
                  <a:cubicBezTo>
                    <a:pt x="348" y="522"/>
                    <a:pt x="347" y="519"/>
                    <a:pt x="347" y="517"/>
                  </a:cubicBezTo>
                  <a:cubicBezTo>
                    <a:pt x="348" y="514"/>
                    <a:pt x="350" y="512"/>
                    <a:pt x="352" y="512"/>
                  </a:cubicBezTo>
                  <a:cubicBezTo>
                    <a:pt x="358" y="512"/>
                    <a:pt x="358" y="512"/>
                    <a:pt x="358" y="512"/>
                  </a:cubicBezTo>
                  <a:cubicBezTo>
                    <a:pt x="511" y="108"/>
                    <a:pt x="511" y="108"/>
                    <a:pt x="511" y="108"/>
                  </a:cubicBezTo>
                  <a:cubicBezTo>
                    <a:pt x="514" y="99"/>
                    <a:pt x="516" y="89"/>
                    <a:pt x="516" y="80"/>
                  </a:cubicBezTo>
                  <a:cubicBezTo>
                    <a:pt x="516" y="79"/>
                    <a:pt x="516" y="79"/>
                    <a:pt x="516" y="79"/>
                  </a:cubicBezTo>
                  <a:cubicBezTo>
                    <a:pt x="516" y="63"/>
                    <a:pt x="511" y="48"/>
                    <a:pt x="502" y="34"/>
                  </a:cubicBezTo>
                  <a:cubicBezTo>
                    <a:pt x="494" y="23"/>
                    <a:pt x="484" y="14"/>
                    <a:pt x="472" y="8"/>
                  </a:cubicBezTo>
                  <a:cubicBezTo>
                    <a:pt x="464" y="4"/>
                    <a:pt x="456" y="2"/>
                    <a:pt x="446" y="0"/>
                  </a:cubicBezTo>
                  <a:cubicBezTo>
                    <a:pt x="443" y="0"/>
                    <a:pt x="439" y="0"/>
                    <a:pt x="43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103"/>
            <p:cNvSpPr/>
            <p:nvPr/>
          </p:nvSpPr>
          <p:spPr>
            <a:xfrm>
              <a:off x="7944" y="4354"/>
              <a:ext cx="23" cy="29"/>
            </a:xfrm>
            <a:custGeom>
              <a:avLst/>
              <a:gdLst/>
              <a:ahLst/>
              <a:cxnLst/>
              <a:rect l="l" t="t" r="r" b="b"/>
              <a:pathLst>
                <a:path w="11" h="14" extrusionOk="0">
                  <a:moveTo>
                    <a:pt x="11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5"/>
                  </a:cubicBezTo>
                  <a:cubicBezTo>
                    <a:pt x="0" y="7"/>
                    <a:pt x="1" y="10"/>
                    <a:pt x="3" y="11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103"/>
            <p:cNvSpPr/>
            <p:nvPr/>
          </p:nvSpPr>
          <p:spPr>
            <a:xfrm>
              <a:off x="3846" y="1149"/>
              <a:ext cx="3985" cy="3285"/>
            </a:xfrm>
            <a:custGeom>
              <a:avLst/>
              <a:gdLst/>
              <a:ahLst/>
              <a:cxnLst/>
              <a:rect l="l" t="t" r="r" b="b"/>
              <a:pathLst>
                <a:path w="1918" h="1583" extrusionOk="0">
                  <a:moveTo>
                    <a:pt x="998" y="1404"/>
                  </a:moveTo>
                  <a:cubicBezTo>
                    <a:pt x="1002" y="1536"/>
                    <a:pt x="1021" y="1570"/>
                    <a:pt x="1041" y="1583"/>
                  </a:cubicBezTo>
                  <a:cubicBezTo>
                    <a:pt x="1138" y="1583"/>
                    <a:pt x="1138" y="1583"/>
                    <a:pt x="1138" y="1583"/>
                  </a:cubicBezTo>
                  <a:cubicBezTo>
                    <a:pt x="1066" y="1542"/>
                    <a:pt x="1020" y="1458"/>
                    <a:pt x="998" y="1404"/>
                  </a:cubicBezTo>
                  <a:moveTo>
                    <a:pt x="959" y="0"/>
                  </a:moveTo>
                  <a:cubicBezTo>
                    <a:pt x="959" y="0"/>
                    <a:pt x="959" y="0"/>
                    <a:pt x="959" y="0"/>
                  </a:cubicBezTo>
                  <a:cubicBezTo>
                    <a:pt x="619" y="0"/>
                    <a:pt x="320" y="177"/>
                    <a:pt x="150" y="444"/>
                  </a:cubicBezTo>
                  <a:cubicBezTo>
                    <a:pt x="55" y="593"/>
                    <a:pt x="0" y="769"/>
                    <a:pt x="0" y="958"/>
                  </a:cubicBezTo>
                  <a:cubicBezTo>
                    <a:pt x="0" y="1142"/>
                    <a:pt x="52" y="1314"/>
                    <a:pt x="142" y="1460"/>
                  </a:cubicBezTo>
                  <a:cubicBezTo>
                    <a:pt x="184" y="1270"/>
                    <a:pt x="229" y="1073"/>
                    <a:pt x="250" y="1004"/>
                  </a:cubicBezTo>
                  <a:cubicBezTo>
                    <a:pt x="292" y="860"/>
                    <a:pt x="347" y="755"/>
                    <a:pt x="414" y="692"/>
                  </a:cubicBezTo>
                  <a:cubicBezTo>
                    <a:pt x="490" y="620"/>
                    <a:pt x="592" y="613"/>
                    <a:pt x="662" y="610"/>
                  </a:cubicBezTo>
                  <a:cubicBezTo>
                    <a:pt x="683" y="521"/>
                    <a:pt x="683" y="521"/>
                    <a:pt x="683" y="521"/>
                  </a:cubicBezTo>
                  <a:cubicBezTo>
                    <a:pt x="677" y="516"/>
                    <a:pt x="671" y="511"/>
                    <a:pt x="664" y="506"/>
                  </a:cubicBezTo>
                  <a:cubicBezTo>
                    <a:pt x="626" y="475"/>
                    <a:pt x="583" y="441"/>
                    <a:pt x="583" y="345"/>
                  </a:cubicBezTo>
                  <a:cubicBezTo>
                    <a:pt x="583" y="289"/>
                    <a:pt x="611" y="257"/>
                    <a:pt x="635" y="239"/>
                  </a:cubicBezTo>
                  <a:cubicBezTo>
                    <a:pt x="661" y="220"/>
                    <a:pt x="693" y="210"/>
                    <a:pt x="716" y="210"/>
                  </a:cubicBezTo>
                  <a:cubicBezTo>
                    <a:pt x="718" y="210"/>
                    <a:pt x="719" y="211"/>
                    <a:pt x="721" y="211"/>
                  </a:cubicBezTo>
                  <a:cubicBezTo>
                    <a:pt x="714" y="199"/>
                    <a:pt x="702" y="185"/>
                    <a:pt x="686" y="176"/>
                  </a:cubicBezTo>
                  <a:cubicBezTo>
                    <a:pt x="683" y="175"/>
                    <a:pt x="682" y="171"/>
                    <a:pt x="683" y="168"/>
                  </a:cubicBezTo>
                  <a:cubicBezTo>
                    <a:pt x="684" y="166"/>
                    <a:pt x="687" y="165"/>
                    <a:pt x="689" y="165"/>
                  </a:cubicBezTo>
                  <a:cubicBezTo>
                    <a:pt x="690" y="165"/>
                    <a:pt x="691" y="165"/>
                    <a:pt x="691" y="166"/>
                  </a:cubicBezTo>
                  <a:cubicBezTo>
                    <a:pt x="713" y="177"/>
                    <a:pt x="727" y="197"/>
                    <a:pt x="734" y="210"/>
                  </a:cubicBezTo>
                  <a:cubicBezTo>
                    <a:pt x="772" y="190"/>
                    <a:pt x="806" y="182"/>
                    <a:pt x="836" y="182"/>
                  </a:cubicBezTo>
                  <a:cubicBezTo>
                    <a:pt x="890" y="182"/>
                    <a:pt x="930" y="209"/>
                    <a:pt x="952" y="245"/>
                  </a:cubicBezTo>
                  <a:cubicBezTo>
                    <a:pt x="977" y="289"/>
                    <a:pt x="977" y="353"/>
                    <a:pt x="927" y="387"/>
                  </a:cubicBezTo>
                  <a:cubicBezTo>
                    <a:pt x="926" y="388"/>
                    <a:pt x="926" y="389"/>
                    <a:pt x="925" y="390"/>
                  </a:cubicBezTo>
                  <a:cubicBezTo>
                    <a:pt x="926" y="441"/>
                    <a:pt x="918" y="545"/>
                    <a:pt x="883" y="583"/>
                  </a:cubicBezTo>
                  <a:cubicBezTo>
                    <a:pt x="883" y="583"/>
                    <a:pt x="883" y="583"/>
                    <a:pt x="883" y="583"/>
                  </a:cubicBezTo>
                  <a:cubicBezTo>
                    <a:pt x="869" y="598"/>
                    <a:pt x="850" y="601"/>
                    <a:pt x="836" y="601"/>
                  </a:cubicBezTo>
                  <a:cubicBezTo>
                    <a:pt x="829" y="601"/>
                    <a:pt x="824" y="601"/>
                    <a:pt x="820" y="600"/>
                  </a:cubicBezTo>
                  <a:cubicBezTo>
                    <a:pt x="815" y="623"/>
                    <a:pt x="815" y="623"/>
                    <a:pt x="815" y="623"/>
                  </a:cubicBezTo>
                  <a:cubicBezTo>
                    <a:pt x="968" y="641"/>
                    <a:pt x="1056" y="763"/>
                    <a:pt x="1086" y="815"/>
                  </a:cubicBezTo>
                  <a:cubicBezTo>
                    <a:pt x="1123" y="878"/>
                    <a:pt x="1141" y="945"/>
                    <a:pt x="1161" y="1023"/>
                  </a:cubicBezTo>
                  <a:cubicBezTo>
                    <a:pt x="1166" y="1042"/>
                    <a:pt x="1171" y="1062"/>
                    <a:pt x="1177" y="1083"/>
                  </a:cubicBezTo>
                  <a:cubicBezTo>
                    <a:pt x="1196" y="1152"/>
                    <a:pt x="1222" y="1195"/>
                    <a:pt x="1237" y="1214"/>
                  </a:cubicBezTo>
                  <a:cubicBezTo>
                    <a:pt x="1295" y="1062"/>
                    <a:pt x="1295" y="1062"/>
                    <a:pt x="1295" y="1062"/>
                  </a:cubicBezTo>
                  <a:cubicBezTo>
                    <a:pt x="1306" y="1031"/>
                    <a:pt x="1336" y="1010"/>
                    <a:pt x="1370" y="1010"/>
                  </a:cubicBezTo>
                  <a:cubicBezTo>
                    <a:pt x="1916" y="1010"/>
                    <a:pt x="1916" y="1010"/>
                    <a:pt x="1916" y="1010"/>
                  </a:cubicBezTo>
                  <a:cubicBezTo>
                    <a:pt x="1917" y="993"/>
                    <a:pt x="1918" y="976"/>
                    <a:pt x="1918" y="958"/>
                  </a:cubicBezTo>
                  <a:cubicBezTo>
                    <a:pt x="1917" y="860"/>
                    <a:pt x="1903" y="765"/>
                    <a:pt x="1875" y="676"/>
                  </a:cubicBezTo>
                  <a:cubicBezTo>
                    <a:pt x="1875" y="676"/>
                    <a:pt x="1875" y="676"/>
                    <a:pt x="1875" y="676"/>
                  </a:cubicBezTo>
                  <a:cubicBezTo>
                    <a:pt x="1875" y="676"/>
                    <a:pt x="1875" y="676"/>
                    <a:pt x="1875" y="676"/>
                  </a:cubicBezTo>
                  <a:cubicBezTo>
                    <a:pt x="1755" y="284"/>
                    <a:pt x="1390" y="0"/>
                    <a:pt x="959" y="0"/>
                  </a:cubicBezTo>
                </a:path>
              </a:pathLst>
            </a:custGeom>
            <a:solidFill>
              <a:srgbClr val="F4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103"/>
            <p:cNvSpPr/>
            <p:nvPr/>
          </p:nvSpPr>
          <p:spPr>
            <a:xfrm>
              <a:off x="4750" y="4564"/>
              <a:ext cx="2474" cy="562"/>
            </a:xfrm>
            <a:custGeom>
              <a:avLst/>
              <a:gdLst/>
              <a:ahLst/>
              <a:cxnLst/>
              <a:rect l="l" t="t" r="r" b="b"/>
              <a:pathLst>
                <a:path w="1191" h="271" extrusionOk="0">
                  <a:moveTo>
                    <a:pt x="984" y="0"/>
                  </a:moveTo>
                  <a:cubicBezTo>
                    <a:pt x="463" y="0"/>
                    <a:pt x="463" y="0"/>
                    <a:pt x="463" y="0"/>
                  </a:cubicBezTo>
                  <a:cubicBezTo>
                    <a:pt x="463" y="1"/>
                    <a:pt x="462" y="1"/>
                    <a:pt x="462" y="1"/>
                  </a:cubicBezTo>
                  <a:cubicBezTo>
                    <a:pt x="377" y="40"/>
                    <a:pt x="281" y="53"/>
                    <a:pt x="198" y="53"/>
                  </a:cubicBezTo>
                  <a:cubicBezTo>
                    <a:pt x="116" y="53"/>
                    <a:pt x="47" y="40"/>
                    <a:pt x="17" y="2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5"/>
                    <a:pt x="13" y="45"/>
                    <a:pt x="13" y="46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50" y="214"/>
                    <a:pt x="330" y="271"/>
                    <a:pt x="524" y="271"/>
                  </a:cubicBezTo>
                  <a:cubicBezTo>
                    <a:pt x="739" y="271"/>
                    <a:pt x="937" y="200"/>
                    <a:pt x="1097" y="81"/>
                  </a:cubicBezTo>
                  <a:cubicBezTo>
                    <a:pt x="1091" y="72"/>
                    <a:pt x="1084" y="63"/>
                    <a:pt x="1076" y="55"/>
                  </a:cubicBezTo>
                  <a:cubicBezTo>
                    <a:pt x="1051" y="29"/>
                    <a:pt x="1020" y="11"/>
                    <a:pt x="984" y="0"/>
                  </a:cubicBezTo>
                  <a:moveTo>
                    <a:pt x="1191" y="0"/>
                  </a:moveTo>
                  <a:cubicBezTo>
                    <a:pt x="1019" y="0"/>
                    <a:pt x="1019" y="0"/>
                    <a:pt x="1019" y="0"/>
                  </a:cubicBezTo>
                  <a:cubicBezTo>
                    <a:pt x="1044" y="12"/>
                    <a:pt x="1066" y="27"/>
                    <a:pt x="1085" y="47"/>
                  </a:cubicBezTo>
                  <a:cubicBezTo>
                    <a:pt x="1093" y="55"/>
                    <a:pt x="1100" y="64"/>
                    <a:pt x="1107" y="73"/>
                  </a:cubicBezTo>
                  <a:cubicBezTo>
                    <a:pt x="1136" y="51"/>
                    <a:pt x="1165" y="26"/>
                    <a:pt x="1191" y="0"/>
                  </a:cubicBezTo>
                </a:path>
              </a:pathLst>
            </a:custGeom>
            <a:solidFill>
              <a:srgbClr val="F4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103"/>
            <p:cNvSpPr/>
            <p:nvPr/>
          </p:nvSpPr>
          <p:spPr>
            <a:xfrm>
              <a:off x="6793" y="4564"/>
              <a:ext cx="256" cy="168"/>
            </a:xfrm>
            <a:custGeom>
              <a:avLst/>
              <a:gdLst/>
              <a:ahLst/>
              <a:cxnLst/>
              <a:rect l="l" t="t" r="r" b="b"/>
              <a:pathLst>
                <a:path w="123" h="81" extrusionOk="0">
                  <a:moveTo>
                    <a:pt x="3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6" y="11"/>
                    <a:pt x="67" y="29"/>
                    <a:pt x="92" y="55"/>
                  </a:cubicBezTo>
                  <a:cubicBezTo>
                    <a:pt x="100" y="63"/>
                    <a:pt x="107" y="72"/>
                    <a:pt x="113" y="81"/>
                  </a:cubicBezTo>
                  <a:cubicBezTo>
                    <a:pt x="116" y="78"/>
                    <a:pt x="120" y="76"/>
                    <a:pt x="123" y="73"/>
                  </a:cubicBezTo>
                  <a:cubicBezTo>
                    <a:pt x="116" y="64"/>
                    <a:pt x="109" y="55"/>
                    <a:pt x="101" y="47"/>
                  </a:cubicBezTo>
                  <a:cubicBezTo>
                    <a:pt x="82" y="27"/>
                    <a:pt x="60" y="12"/>
                    <a:pt x="35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103"/>
            <p:cNvSpPr/>
            <p:nvPr/>
          </p:nvSpPr>
          <p:spPr>
            <a:xfrm>
              <a:off x="4160" y="2439"/>
              <a:ext cx="2248" cy="2349"/>
            </a:xfrm>
            <a:custGeom>
              <a:avLst/>
              <a:gdLst/>
              <a:ahLst/>
              <a:cxnLst/>
              <a:rect l="l" t="t" r="r" b="b"/>
              <a:pathLst>
                <a:path w="1082" h="1132" extrusionOk="0">
                  <a:moveTo>
                    <a:pt x="510" y="0"/>
                  </a:moveTo>
                  <a:cubicBezTo>
                    <a:pt x="442" y="3"/>
                    <a:pt x="344" y="11"/>
                    <a:pt x="271" y="79"/>
                  </a:cubicBezTo>
                  <a:cubicBezTo>
                    <a:pt x="206" y="140"/>
                    <a:pt x="152" y="243"/>
                    <a:pt x="110" y="385"/>
                  </a:cubicBezTo>
                  <a:cubicBezTo>
                    <a:pt x="90" y="456"/>
                    <a:pt x="43" y="659"/>
                    <a:pt x="0" y="852"/>
                  </a:cubicBezTo>
                  <a:cubicBezTo>
                    <a:pt x="71" y="963"/>
                    <a:pt x="164" y="1059"/>
                    <a:pt x="273" y="1132"/>
                  </a:cubicBezTo>
                  <a:cubicBezTo>
                    <a:pt x="287" y="1057"/>
                    <a:pt x="287" y="1057"/>
                    <a:pt x="287" y="1057"/>
                  </a:cubicBezTo>
                  <a:cubicBezTo>
                    <a:pt x="417" y="268"/>
                    <a:pt x="417" y="268"/>
                    <a:pt x="417" y="268"/>
                  </a:cubicBezTo>
                  <a:cubicBezTo>
                    <a:pt x="417" y="265"/>
                    <a:pt x="420" y="263"/>
                    <a:pt x="423" y="263"/>
                  </a:cubicBezTo>
                  <a:cubicBezTo>
                    <a:pt x="423" y="263"/>
                    <a:pt x="423" y="263"/>
                    <a:pt x="424" y="263"/>
                  </a:cubicBezTo>
                  <a:cubicBezTo>
                    <a:pt x="427" y="263"/>
                    <a:pt x="429" y="266"/>
                    <a:pt x="429" y="270"/>
                  </a:cubicBezTo>
                  <a:cubicBezTo>
                    <a:pt x="303" y="1039"/>
                    <a:pt x="303" y="1039"/>
                    <a:pt x="303" y="1039"/>
                  </a:cubicBezTo>
                  <a:cubicBezTo>
                    <a:pt x="329" y="1052"/>
                    <a:pt x="398" y="1065"/>
                    <a:pt x="482" y="1065"/>
                  </a:cubicBezTo>
                  <a:cubicBezTo>
                    <a:pt x="559" y="1065"/>
                    <a:pt x="648" y="1054"/>
                    <a:pt x="729" y="1020"/>
                  </a:cubicBezTo>
                  <a:cubicBezTo>
                    <a:pt x="720" y="1014"/>
                    <a:pt x="714" y="1004"/>
                    <a:pt x="714" y="993"/>
                  </a:cubicBezTo>
                  <a:cubicBezTo>
                    <a:pt x="714" y="975"/>
                    <a:pt x="728" y="961"/>
                    <a:pt x="745" y="961"/>
                  </a:cubicBezTo>
                  <a:cubicBezTo>
                    <a:pt x="871" y="961"/>
                    <a:pt x="871" y="961"/>
                    <a:pt x="871" y="961"/>
                  </a:cubicBezTo>
                  <a:cubicBezTo>
                    <a:pt x="852" y="940"/>
                    <a:pt x="837" y="894"/>
                    <a:pt x="834" y="755"/>
                  </a:cubicBezTo>
                  <a:cubicBezTo>
                    <a:pt x="834" y="755"/>
                    <a:pt x="834" y="754"/>
                    <a:pt x="834" y="754"/>
                  </a:cubicBezTo>
                  <a:cubicBezTo>
                    <a:pt x="818" y="267"/>
                    <a:pt x="818" y="267"/>
                    <a:pt x="818" y="267"/>
                  </a:cubicBezTo>
                  <a:cubicBezTo>
                    <a:pt x="818" y="263"/>
                    <a:pt x="821" y="260"/>
                    <a:pt x="824" y="260"/>
                  </a:cubicBezTo>
                  <a:cubicBezTo>
                    <a:pt x="824" y="260"/>
                    <a:pt x="824" y="260"/>
                    <a:pt x="824" y="260"/>
                  </a:cubicBezTo>
                  <a:cubicBezTo>
                    <a:pt x="827" y="260"/>
                    <a:pt x="830" y="263"/>
                    <a:pt x="830" y="266"/>
                  </a:cubicBezTo>
                  <a:cubicBezTo>
                    <a:pt x="846" y="743"/>
                    <a:pt x="846" y="743"/>
                    <a:pt x="846" y="743"/>
                  </a:cubicBezTo>
                  <a:cubicBezTo>
                    <a:pt x="846" y="743"/>
                    <a:pt x="846" y="743"/>
                    <a:pt x="846" y="743"/>
                  </a:cubicBezTo>
                  <a:cubicBezTo>
                    <a:pt x="860" y="795"/>
                    <a:pt x="917" y="916"/>
                    <a:pt x="1007" y="958"/>
                  </a:cubicBezTo>
                  <a:cubicBezTo>
                    <a:pt x="1009" y="959"/>
                    <a:pt x="1011" y="960"/>
                    <a:pt x="1014" y="961"/>
                  </a:cubicBezTo>
                  <a:cubicBezTo>
                    <a:pt x="1022" y="961"/>
                    <a:pt x="1022" y="961"/>
                    <a:pt x="1022" y="961"/>
                  </a:cubicBezTo>
                  <a:cubicBezTo>
                    <a:pt x="1011" y="955"/>
                    <a:pt x="1001" y="947"/>
                    <a:pt x="994" y="936"/>
                  </a:cubicBezTo>
                  <a:cubicBezTo>
                    <a:pt x="978" y="914"/>
                    <a:pt x="975" y="887"/>
                    <a:pt x="985" y="862"/>
                  </a:cubicBezTo>
                  <a:cubicBezTo>
                    <a:pt x="1082" y="604"/>
                    <a:pt x="1082" y="604"/>
                    <a:pt x="1082" y="604"/>
                  </a:cubicBezTo>
                  <a:cubicBezTo>
                    <a:pt x="1065" y="587"/>
                    <a:pt x="1036" y="541"/>
                    <a:pt x="1015" y="464"/>
                  </a:cubicBezTo>
                  <a:cubicBezTo>
                    <a:pt x="1009" y="443"/>
                    <a:pt x="1004" y="423"/>
                    <a:pt x="999" y="404"/>
                  </a:cubicBezTo>
                  <a:cubicBezTo>
                    <a:pt x="978" y="327"/>
                    <a:pt x="961" y="260"/>
                    <a:pt x="925" y="199"/>
                  </a:cubicBezTo>
                  <a:cubicBezTo>
                    <a:pt x="895" y="149"/>
                    <a:pt x="810" y="30"/>
                    <a:pt x="662" y="13"/>
                  </a:cubicBezTo>
                  <a:cubicBezTo>
                    <a:pt x="659" y="29"/>
                    <a:pt x="659" y="29"/>
                    <a:pt x="659" y="29"/>
                  </a:cubicBezTo>
                  <a:cubicBezTo>
                    <a:pt x="662" y="41"/>
                    <a:pt x="676" y="102"/>
                    <a:pt x="658" y="130"/>
                  </a:cubicBezTo>
                  <a:cubicBezTo>
                    <a:pt x="653" y="138"/>
                    <a:pt x="646" y="142"/>
                    <a:pt x="638" y="144"/>
                  </a:cubicBezTo>
                  <a:cubicBezTo>
                    <a:pt x="635" y="144"/>
                    <a:pt x="633" y="144"/>
                    <a:pt x="630" y="144"/>
                  </a:cubicBezTo>
                  <a:cubicBezTo>
                    <a:pt x="614" y="144"/>
                    <a:pt x="596" y="137"/>
                    <a:pt x="579" y="124"/>
                  </a:cubicBezTo>
                  <a:cubicBezTo>
                    <a:pt x="543" y="97"/>
                    <a:pt x="517" y="51"/>
                    <a:pt x="5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103"/>
            <p:cNvSpPr/>
            <p:nvPr/>
          </p:nvSpPr>
          <p:spPr>
            <a:xfrm>
              <a:off x="4141" y="2414"/>
              <a:ext cx="2275" cy="2388"/>
            </a:xfrm>
            <a:custGeom>
              <a:avLst/>
              <a:gdLst/>
              <a:ahLst/>
              <a:cxnLst/>
              <a:rect l="l" t="t" r="r" b="b"/>
              <a:pathLst>
                <a:path w="1095" h="1151" extrusionOk="0">
                  <a:moveTo>
                    <a:pt x="296" y="1069"/>
                  </a:moveTo>
                  <a:cubicBezTo>
                    <a:pt x="282" y="1144"/>
                    <a:pt x="282" y="1144"/>
                    <a:pt x="282" y="1144"/>
                  </a:cubicBezTo>
                  <a:cubicBezTo>
                    <a:pt x="286" y="1146"/>
                    <a:pt x="289" y="1149"/>
                    <a:pt x="293" y="1151"/>
                  </a:cubicBezTo>
                  <a:cubicBezTo>
                    <a:pt x="306" y="1082"/>
                    <a:pt x="306" y="1082"/>
                    <a:pt x="306" y="1082"/>
                  </a:cubicBezTo>
                  <a:cubicBezTo>
                    <a:pt x="305" y="1084"/>
                    <a:pt x="303" y="1085"/>
                    <a:pt x="301" y="1085"/>
                  </a:cubicBezTo>
                  <a:cubicBezTo>
                    <a:pt x="300" y="1085"/>
                    <a:pt x="300" y="1085"/>
                    <a:pt x="300" y="1085"/>
                  </a:cubicBezTo>
                  <a:cubicBezTo>
                    <a:pt x="297" y="1085"/>
                    <a:pt x="294" y="1081"/>
                    <a:pt x="295" y="1078"/>
                  </a:cubicBezTo>
                  <a:cubicBezTo>
                    <a:pt x="296" y="1069"/>
                    <a:pt x="296" y="1069"/>
                    <a:pt x="296" y="1069"/>
                  </a:cubicBezTo>
                  <a:moveTo>
                    <a:pt x="738" y="1032"/>
                  </a:moveTo>
                  <a:cubicBezTo>
                    <a:pt x="657" y="1066"/>
                    <a:pt x="568" y="1077"/>
                    <a:pt x="491" y="1077"/>
                  </a:cubicBezTo>
                  <a:cubicBezTo>
                    <a:pt x="407" y="1077"/>
                    <a:pt x="338" y="1064"/>
                    <a:pt x="312" y="1051"/>
                  </a:cubicBezTo>
                  <a:cubicBezTo>
                    <a:pt x="308" y="1071"/>
                    <a:pt x="308" y="1071"/>
                    <a:pt x="308" y="1071"/>
                  </a:cubicBezTo>
                  <a:cubicBezTo>
                    <a:pt x="310" y="1063"/>
                    <a:pt x="310" y="1063"/>
                    <a:pt x="310" y="1063"/>
                  </a:cubicBezTo>
                  <a:cubicBezTo>
                    <a:pt x="340" y="1076"/>
                    <a:pt x="409" y="1089"/>
                    <a:pt x="491" y="1089"/>
                  </a:cubicBezTo>
                  <a:cubicBezTo>
                    <a:pt x="574" y="1089"/>
                    <a:pt x="670" y="1076"/>
                    <a:pt x="755" y="1037"/>
                  </a:cubicBezTo>
                  <a:cubicBezTo>
                    <a:pt x="755" y="1037"/>
                    <a:pt x="756" y="1037"/>
                    <a:pt x="756" y="1036"/>
                  </a:cubicBezTo>
                  <a:cubicBezTo>
                    <a:pt x="754" y="1036"/>
                    <a:pt x="754" y="1036"/>
                    <a:pt x="754" y="1036"/>
                  </a:cubicBezTo>
                  <a:cubicBezTo>
                    <a:pt x="748" y="1036"/>
                    <a:pt x="742" y="1035"/>
                    <a:pt x="738" y="1032"/>
                  </a:cubicBezTo>
                  <a:moveTo>
                    <a:pt x="855" y="755"/>
                  </a:moveTo>
                  <a:cubicBezTo>
                    <a:pt x="855" y="765"/>
                    <a:pt x="855" y="765"/>
                    <a:pt x="855" y="765"/>
                  </a:cubicBezTo>
                  <a:cubicBezTo>
                    <a:pt x="855" y="769"/>
                    <a:pt x="852" y="771"/>
                    <a:pt x="849" y="772"/>
                  </a:cubicBezTo>
                  <a:cubicBezTo>
                    <a:pt x="849" y="772"/>
                    <a:pt x="849" y="772"/>
                    <a:pt x="849" y="772"/>
                  </a:cubicBezTo>
                  <a:cubicBezTo>
                    <a:pt x="846" y="772"/>
                    <a:pt x="844" y="770"/>
                    <a:pt x="843" y="767"/>
                  </a:cubicBezTo>
                  <a:cubicBezTo>
                    <a:pt x="846" y="906"/>
                    <a:pt x="861" y="952"/>
                    <a:pt x="880" y="973"/>
                  </a:cubicBezTo>
                  <a:cubicBezTo>
                    <a:pt x="899" y="973"/>
                    <a:pt x="899" y="973"/>
                    <a:pt x="899" y="973"/>
                  </a:cubicBezTo>
                  <a:cubicBezTo>
                    <a:pt x="879" y="960"/>
                    <a:pt x="860" y="926"/>
                    <a:pt x="856" y="794"/>
                  </a:cubicBezTo>
                  <a:cubicBezTo>
                    <a:pt x="878" y="848"/>
                    <a:pt x="924" y="932"/>
                    <a:pt x="996" y="973"/>
                  </a:cubicBezTo>
                  <a:cubicBezTo>
                    <a:pt x="1023" y="973"/>
                    <a:pt x="1023" y="973"/>
                    <a:pt x="1023" y="973"/>
                  </a:cubicBezTo>
                  <a:cubicBezTo>
                    <a:pt x="1020" y="972"/>
                    <a:pt x="1018" y="971"/>
                    <a:pt x="1016" y="970"/>
                  </a:cubicBezTo>
                  <a:cubicBezTo>
                    <a:pt x="926" y="928"/>
                    <a:pt x="869" y="807"/>
                    <a:pt x="855" y="755"/>
                  </a:cubicBezTo>
                  <a:cubicBezTo>
                    <a:pt x="855" y="755"/>
                    <a:pt x="855" y="755"/>
                    <a:pt x="855" y="755"/>
                  </a:cubicBezTo>
                  <a:moveTo>
                    <a:pt x="673" y="13"/>
                  </a:moveTo>
                  <a:cubicBezTo>
                    <a:pt x="671" y="25"/>
                    <a:pt x="671" y="25"/>
                    <a:pt x="671" y="25"/>
                  </a:cubicBezTo>
                  <a:cubicBezTo>
                    <a:pt x="819" y="42"/>
                    <a:pt x="904" y="161"/>
                    <a:pt x="934" y="211"/>
                  </a:cubicBezTo>
                  <a:cubicBezTo>
                    <a:pt x="970" y="272"/>
                    <a:pt x="987" y="339"/>
                    <a:pt x="1008" y="416"/>
                  </a:cubicBezTo>
                  <a:cubicBezTo>
                    <a:pt x="1013" y="435"/>
                    <a:pt x="1018" y="455"/>
                    <a:pt x="1024" y="476"/>
                  </a:cubicBezTo>
                  <a:cubicBezTo>
                    <a:pt x="1045" y="553"/>
                    <a:pt x="1074" y="599"/>
                    <a:pt x="1091" y="616"/>
                  </a:cubicBezTo>
                  <a:cubicBezTo>
                    <a:pt x="1095" y="604"/>
                    <a:pt x="1095" y="604"/>
                    <a:pt x="1095" y="604"/>
                  </a:cubicBezTo>
                  <a:cubicBezTo>
                    <a:pt x="1080" y="585"/>
                    <a:pt x="1054" y="542"/>
                    <a:pt x="1035" y="473"/>
                  </a:cubicBezTo>
                  <a:cubicBezTo>
                    <a:pt x="1029" y="452"/>
                    <a:pt x="1024" y="432"/>
                    <a:pt x="1019" y="413"/>
                  </a:cubicBezTo>
                  <a:cubicBezTo>
                    <a:pt x="999" y="335"/>
                    <a:pt x="981" y="268"/>
                    <a:pt x="944" y="205"/>
                  </a:cubicBezTo>
                  <a:cubicBezTo>
                    <a:pt x="914" y="153"/>
                    <a:pt x="826" y="31"/>
                    <a:pt x="673" y="13"/>
                  </a:cubicBezTo>
                  <a:moveTo>
                    <a:pt x="520" y="0"/>
                  </a:moveTo>
                  <a:cubicBezTo>
                    <a:pt x="450" y="3"/>
                    <a:pt x="348" y="10"/>
                    <a:pt x="272" y="82"/>
                  </a:cubicBezTo>
                  <a:cubicBezTo>
                    <a:pt x="205" y="145"/>
                    <a:pt x="150" y="250"/>
                    <a:pt x="108" y="394"/>
                  </a:cubicBezTo>
                  <a:cubicBezTo>
                    <a:pt x="87" y="463"/>
                    <a:pt x="42" y="660"/>
                    <a:pt x="0" y="850"/>
                  </a:cubicBezTo>
                  <a:cubicBezTo>
                    <a:pt x="3" y="855"/>
                    <a:pt x="6" y="860"/>
                    <a:pt x="9" y="864"/>
                  </a:cubicBezTo>
                  <a:cubicBezTo>
                    <a:pt x="52" y="671"/>
                    <a:pt x="99" y="468"/>
                    <a:pt x="119" y="397"/>
                  </a:cubicBezTo>
                  <a:cubicBezTo>
                    <a:pt x="161" y="255"/>
                    <a:pt x="215" y="152"/>
                    <a:pt x="280" y="91"/>
                  </a:cubicBezTo>
                  <a:cubicBezTo>
                    <a:pt x="353" y="23"/>
                    <a:pt x="451" y="15"/>
                    <a:pt x="519" y="12"/>
                  </a:cubicBezTo>
                  <a:cubicBezTo>
                    <a:pt x="518" y="11"/>
                    <a:pt x="518" y="10"/>
                    <a:pt x="518" y="8"/>
                  </a:cubicBezTo>
                  <a:cubicBezTo>
                    <a:pt x="518" y="8"/>
                    <a:pt x="518" y="7"/>
                    <a:pt x="518" y="6"/>
                  </a:cubicBezTo>
                  <a:cubicBezTo>
                    <a:pt x="520" y="0"/>
                    <a:pt x="520" y="0"/>
                    <a:pt x="520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103"/>
            <p:cNvSpPr/>
            <p:nvPr/>
          </p:nvSpPr>
          <p:spPr>
            <a:xfrm>
              <a:off x="5859" y="2979"/>
              <a:ext cx="58" cy="1038"/>
            </a:xfrm>
            <a:custGeom>
              <a:avLst/>
              <a:gdLst/>
              <a:ahLst/>
              <a:cxnLst/>
              <a:rect l="l" t="t" r="r" b="b"/>
              <a:pathLst>
                <a:path w="28" h="50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6" y="494"/>
                    <a:pt x="16" y="494"/>
                    <a:pt x="16" y="494"/>
                  </a:cubicBezTo>
                  <a:cubicBezTo>
                    <a:pt x="16" y="494"/>
                    <a:pt x="16" y="495"/>
                    <a:pt x="16" y="495"/>
                  </a:cubicBezTo>
                  <a:cubicBezTo>
                    <a:pt x="17" y="498"/>
                    <a:pt x="19" y="500"/>
                    <a:pt x="22" y="500"/>
                  </a:cubicBezTo>
                  <a:cubicBezTo>
                    <a:pt x="22" y="500"/>
                    <a:pt x="22" y="500"/>
                    <a:pt x="22" y="500"/>
                  </a:cubicBezTo>
                  <a:cubicBezTo>
                    <a:pt x="25" y="499"/>
                    <a:pt x="28" y="497"/>
                    <a:pt x="28" y="493"/>
                  </a:cubicBezTo>
                  <a:cubicBezTo>
                    <a:pt x="28" y="483"/>
                    <a:pt x="28" y="483"/>
                    <a:pt x="28" y="483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103"/>
            <p:cNvSpPr/>
            <p:nvPr/>
          </p:nvSpPr>
          <p:spPr>
            <a:xfrm>
              <a:off x="4752" y="2985"/>
              <a:ext cx="299" cy="1681"/>
            </a:xfrm>
            <a:custGeom>
              <a:avLst/>
              <a:gdLst/>
              <a:ahLst/>
              <a:cxnLst/>
              <a:rect l="l" t="t" r="r" b="b"/>
              <a:pathLst>
                <a:path w="144" h="810" extrusionOk="0">
                  <a:moveTo>
                    <a:pt x="138" y="0"/>
                  </a:moveTo>
                  <a:cubicBezTo>
                    <a:pt x="135" y="0"/>
                    <a:pt x="132" y="2"/>
                    <a:pt x="132" y="5"/>
                  </a:cubicBezTo>
                  <a:cubicBezTo>
                    <a:pt x="2" y="794"/>
                    <a:pt x="2" y="794"/>
                    <a:pt x="2" y="794"/>
                  </a:cubicBezTo>
                  <a:cubicBezTo>
                    <a:pt x="1" y="803"/>
                    <a:pt x="1" y="803"/>
                    <a:pt x="1" y="803"/>
                  </a:cubicBezTo>
                  <a:cubicBezTo>
                    <a:pt x="0" y="806"/>
                    <a:pt x="3" y="810"/>
                    <a:pt x="6" y="810"/>
                  </a:cubicBezTo>
                  <a:cubicBezTo>
                    <a:pt x="7" y="810"/>
                    <a:pt x="7" y="810"/>
                    <a:pt x="7" y="810"/>
                  </a:cubicBezTo>
                  <a:cubicBezTo>
                    <a:pt x="9" y="810"/>
                    <a:pt x="11" y="809"/>
                    <a:pt x="12" y="807"/>
                  </a:cubicBezTo>
                  <a:cubicBezTo>
                    <a:pt x="12" y="806"/>
                    <a:pt x="13" y="806"/>
                    <a:pt x="13" y="805"/>
                  </a:cubicBezTo>
                  <a:cubicBezTo>
                    <a:pt x="14" y="796"/>
                    <a:pt x="14" y="796"/>
                    <a:pt x="14" y="796"/>
                  </a:cubicBezTo>
                  <a:cubicBezTo>
                    <a:pt x="18" y="776"/>
                    <a:pt x="18" y="776"/>
                    <a:pt x="18" y="776"/>
                  </a:cubicBezTo>
                  <a:cubicBezTo>
                    <a:pt x="144" y="7"/>
                    <a:pt x="144" y="7"/>
                    <a:pt x="144" y="7"/>
                  </a:cubicBezTo>
                  <a:cubicBezTo>
                    <a:pt x="144" y="3"/>
                    <a:pt x="142" y="0"/>
                    <a:pt x="139" y="0"/>
                  </a:cubicBezTo>
                  <a:cubicBezTo>
                    <a:pt x="138" y="0"/>
                    <a:pt x="138" y="0"/>
                    <a:pt x="138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03"/>
            <p:cNvSpPr/>
            <p:nvPr/>
          </p:nvSpPr>
          <p:spPr>
            <a:xfrm>
              <a:off x="5209" y="1786"/>
              <a:ext cx="535" cy="928"/>
            </a:xfrm>
            <a:custGeom>
              <a:avLst/>
              <a:gdLst/>
              <a:ahLst/>
              <a:cxnLst/>
              <a:rect l="l" t="t" r="r" b="b"/>
              <a:pathLst>
                <a:path w="258" h="447" extrusionOk="0">
                  <a:moveTo>
                    <a:pt x="172" y="216"/>
                  </a:moveTo>
                  <a:cubicBezTo>
                    <a:pt x="143" y="216"/>
                    <a:pt x="132" y="195"/>
                    <a:pt x="131" y="183"/>
                  </a:cubicBezTo>
                  <a:cubicBezTo>
                    <a:pt x="130" y="180"/>
                    <a:pt x="132" y="177"/>
                    <a:pt x="136" y="176"/>
                  </a:cubicBezTo>
                  <a:cubicBezTo>
                    <a:pt x="136" y="176"/>
                    <a:pt x="136" y="176"/>
                    <a:pt x="136" y="176"/>
                  </a:cubicBezTo>
                  <a:cubicBezTo>
                    <a:pt x="139" y="176"/>
                    <a:pt x="142" y="178"/>
                    <a:pt x="142" y="181"/>
                  </a:cubicBezTo>
                  <a:cubicBezTo>
                    <a:pt x="143" y="182"/>
                    <a:pt x="146" y="204"/>
                    <a:pt x="172" y="204"/>
                  </a:cubicBezTo>
                  <a:cubicBezTo>
                    <a:pt x="174" y="204"/>
                    <a:pt x="176" y="203"/>
                    <a:pt x="179" y="203"/>
                  </a:cubicBezTo>
                  <a:cubicBezTo>
                    <a:pt x="179" y="203"/>
                    <a:pt x="179" y="203"/>
                    <a:pt x="179" y="203"/>
                  </a:cubicBezTo>
                  <a:cubicBezTo>
                    <a:pt x="182" y="203"/>
                    <a:pt x="185" y="205"/>
                    <a:pt x="185" y="208"/>
                  </a:cubicBezTo>
                  <a:cubicBezTo>
                    <a:pt x="186" y="212"/>
                    <a:pt x="183" y="215"/>
                    <a:pt x="180" y="215"/>
                  </a:cubicBezTo>
                  <a:cubicBezTo>
                    <a:pt x="177" y="215"/>
                    <a:pt x="175" y="216"/>
                    <a:pt x="172" y="216"/>
                  </a:cubicBezTo>
                  <a:moveTo>
                    <a:pt x="238" y="116"/>
                  </a:moveTo>
                  <a:cubicBezTo>
                    <a:pt x="237" y="116"/>
                    <a:pt x="237" y="116"/>
                    <a:pt x="236" y="115"/>
                  </a:cubicBezTo>
                  <a:cubicBezTo>
                    <a:pt x="233" y="114"/>
                    <a:pt x="231" y="110"/>
                    <a:pt x="232" y="105"/>
                  </a:cubicBezTo>
                  <a:cubicBezTo>
                    <a:pt x="233" y="101"/>
                    <a:pt x="236" y="99"/>
                    <a:pt x="239" y="99"/>
                  </a:cubicBezTo>
                  <a:cubicBezTo>
                    <a:pt x="240" y="99"/>
                    <a:pt x="240" y="99"/>
                    <a:pt x="241" y="99"/>
                  </a:cubicBezTo>
                  <a:cubicBezTo>
                    <a:pt x="244" y="100"/>
                    <a:pt x="246" y="104"/>
                    <a:pt x="245" y="109"/>
                  </a:cubicBezTo>
                  <a:cubicBezTo>
                    <a:pt x="244" y="113"/>
                    <a:pt x="241" y="116"/>
                    <a:pt x="238" y="116"/>
                  </a:cubicBezTo>
                  <a:moveTo>
                    <a:pt x="207" y="156"/>
                  </a:moveTo>
                  <a:cubicBezTo>
                    <a:pt x="203" y="137"/>
                    <a:pt x="198" y="106"/>
                    <a:pt x="198" y="104"/>
                  </a:cubicBezTo>
                  <a:cubicBezTo>
                    <a:pt x="198" y="101"/>
                    <a:pt x="200" y="98"/>
                    <a:pt x="203" y="97"/>
                  </a:cubicBezTo>
                  <a:cubicBezTo>
                    <a:pt x="204" y="97"/>
                    <a:pt x="204" y="97"/>
                    <a:pt x="204" y="97"/>
                  </a:cubicBezTo>
                  <a:cubicBezTo>
                    <a:pt x="207" y="97"/>
                    <a:pt x="210" y="99"/>
                    <a:pt x="210" y="102"/>
                  </a:cubicBezTo>
                  <a:cubicBezTo>
                    <a:pt x="210" y="103"/>
                    <a:pt x="217" y="149"/>
                    <a:pt x="221" y="162"/>
                  </a:cubicBezTo>
                  <a:cubicBezTo>
                    <a:pt x="222" y="164"/>
                    <a:pt x="221" y="166"/>
                    <a:pt x="220" y="168"/>
                  </a:cubicBezTo>
                  <a:cubicBezTo>
                    <a:pt x="219" y="169"/>
                    <a:pt x="217" y="170"/>
                    <a:pt x="215" y="170"/>
                  </a:cubicBezTo>
                  <a:cubicBezTo>
                    <a:pt x="215" y="170"/>
                    <a:pt x="215" y="170"/>
                    <a:pt x="214" y="170"/>
                  </a:cubicBezTo>
                  <a:cubicBezTo>
                    <a:pt x="194" y="165"/>
                    <a:pt x="194" y="165"/>
                    <a:pt x="194" y="165"/>
                  </a:cubicBezTo>
                  <a:cubicBezTo>
                    <a:pt x="191" y="165"/>
                    <a:pt x="189" y="161"/>
                    <a:pt x="189" y="158"/>
                  </a:cubicBezTo>
                  <a:cubicBezTo>
                    <a:pt x="190" y="155"/>
                    <a:pt x="192" y="153"/>
                    <a:pt x="195" y="153"/>
                  </a:cubicBezTo>
                  <a:cubicBezTo>
                    <a:pt x="196" y="153"/>
                    <a:pt x="196" y="154"/>
                    <a:pt x="196" y="154"/>
                  </a:cubicBezTo>
                  <a:cubicBezTo>
                    <a:pt x="207" y="156"/>
                    <a:pt x="207" y="156"/>
                    <a:pt x="207" y="156"/>
                  </a:cubicBezTo>
                  <a:moveTo>
                    <a:pt x="143" y="111"/>
                  </a:moveTo>
                  <a:cubicBezTo>
                    <a:pt x="143" y="111"/>
                    <a:pt x="142" y="111"/>
                    <a:pt x="142" y="111"/>
                  </a:cubicBezTo>
                  <a:cubicBezTo>
                    <a:pt x="138" y="110"/>
                    <a:pt x="136" y="106"/>
                    <a:pt x="137" y="101"/>
                  </a:cubicBezTo>
                  <a:cubicBezTo>
                    <a:pt x="138" y="97"/>
                    <a:pt x="142" y="94"/>
                    <a:pt x="145" y="94"/>
                  </a:cubicBezTo>
                  <a:cubicBezTo>
                    <a:pt x="145" y="94"/>
                    <a:pt x="146" y="94"/>
                    <a:pt x="146" y="94"/>
                  </a:cubicBezTo>
                  <a:cubicBezTo>
                    <a:pt x="150" y="95"/>
                    <a:pt x="152" y="100"/>
                    <a:pt x="150" y="105"/>
                  </a:cubicBezTo>
                  <a:cubicBezTo>
                    <a:pt x="149" y="109"/>
                    <a:pt x="146" y="111"/>
                    <a:pt x="143" y="111"/>
                  </a:cubicBezTo>
                  <a:moveTo>
                    <a:pt x="112" y="82"/>
                  </a:moveTo>
                  <a:cubicBezTo>
                    <a:pt x="110" y="82"/>
                    <a:pt x="109" y="82"/>
                    <a:pt x="108" y="81"/>
                  </a:cubicBezTo>
                  <a:cubicBezTo>
                    <a:pt x="105" y="79"/>
                    <a:pt x="105" y="75"/>
                    <a:pt x="107" y="73"/>
                  </a:cubicBezTo>
                  <a:cubicBezTo>
                    <a:pt x="118" y="57"/>
                    <a:pt x="132" y="52"/>
                    <a:pt x="144" y="52"/>
                  </a:cubicBezTo>
                  <a:cubicBezTo>
                    <a:pt x="153" y="52"/>
                    <a:pt x="161" y="55"/>
                    <a:pt x="166" y="57"/>
                  </a:cubicBezTo>
                  <a:cubicBezTo>
                    <a:pt x="169" y="59"/>
                    <a:pt x="170" y="62"/>
                    <a:pt x="169" y="65"/>
                  </a:cubicBezTo>
                  <a:cubicBezTo>
                    <a:pt x="168" y="67"/>
                    <a:pt x="166" y="69"/>
                    <a:pt x="164" y="69"/>
                  </a:cubicBezTo>
                  <a:cubicBezTo>
                    <a:pt x="163" y="69"/>
                    <a:pt x="162" y="68"/>
                    <a:pt x="161" y="68"/>
                  </a:cubicBezTo>
                  <a:cubicBezTo>
                    <a:pt x="157" y="66"/>
                    <a:pt x="151" y="64"/>
                    <a:pt x="145" y="64"/>
                  </a:cubicBezTo>
                  <a:cubicBezTo>
                    <a:pt x="135" y="64"/>
                    <a:pt x="125" y="68"/>
                    <a:pt x="117" y="79"/>
                  </a:cubicBezTo>
                  <a:cubicBezTo>
                    <a:pt x="115" y="81"/>
                    <a:pt x="114" y="82"/>
                    <a:pt x="112" y="82"/>
                  </a:cubicBezTo>
                  <a:moveTo>
                    <a:pt x="130" y="0"/>
                  </a:moveTo>
                  <a:cubicBezTo>
                    <a:pt x="120" y="49"/>
                    <a:pt x="77" y="82"/>
                    <a:pt x="56" y="93"/>
                  </a:cubicBezTo>
                  <a:cubicBezTo>
                    <a:pt x="55" y="93"/>
                    <a:pt x="54" y="93"/>
                    <a:pt x="53" y="93"/>
                  </a:cubicBezTo>
                  <a:cubicBezTo>
                    <a:pt x="53" y="93"/>
                    <a:pt x="52" y="93"/>
                    <a:pt x="52" y="93"/>
                  </a:cubicBezTo>
                  <a:cubicBezTo>
                    <a:pt x="49" y="93"/>
                    <a:pt x="46" y="92"/>
                    <a:pt x="42" y="92"/>
                  </a:cubicBezTo>
                  <a:cubicBezTo>
                    <a:pt x="32" y="92"/>
                    <a:pt x="20" y="95"/>
                    <a:pt x="11" y="102"/>
                  </a:cubicBezTo>
                  <a:cubicBezTo>
                    <a:pt x="5" y="107"/>
                    <a:pt x="1" y="115"/>
                    <a:pt x="0" y="126"/>
                  </a:cubicBezTo>
                  <a:cubicBezTo>
                    <a:pt x="0" y="137"/>
                    <a:pt x="3" y="147"/>
                    <a:pt x="10" y="154"/>
                  </a:cubicBezTo>
                  <a:cubicBezTo>
                    <a:pt x="19" y="165"/>
                    <a:pt x="34" y="169"/>
                    <a:pt x="44" y="169"/>
                  </a:cubicBezTo>
                  <a:cubicBezTo>
                    <a:pt x="46" y="169"/>
                    <a:pt x="48" y="170"/>
                    <a:pt x="49" y="172"/>
                  </a:cubicBezTo>
                  <a:cubicBezTo>
                    <a:pt x="50" y="173"/>
                    <a:pt x="50" y="175"/>
                    <a:pt x="50" y="177"/>
                  </a:cubicBezTo>
                  <a:cubicBezTo>
                    <a:pt x="43" y="199"/>
                    <a:pt x="43" y="199"/>
                    <a:pt x="43" y="199"/>
                  </a:cubicBezTo>
                  <a:cubicBezTo>
                    <a:pt x="16" y="311"/>
                    <a:pt x="16" y="311"/>
                    <a:pt x="16" y="311"/>
                  </a:cubicBezTo>
                  <a:cubicBezTo>
                    <a:pt x="23" y="360"/>
                    <a:pt x="47" y="404"/>
                    <a:pt x="81" y="430"/>
                  </a:cubicBezTo>
                  <a:cubicBezTo>
                    <a:pt x="96" y="441"/>
                    <a:pt x="112" y="447"/>
                    <a:pt x="125" y="447"/>
                  </a:cubicBezTo>
                  <a:cubicBezTo>
                    <a:pt x="127" y="447"/>
                    <a:pt x="129" y="447"/>
                    <a:pt x="131" y="447"/>
                  </a:cubicBezTo>
                  <a:cubicBezTo>
                    <a:pt x="136" y="446"/>
                    <a:pt x="140" y="443"/>
                    <a:pt x="143" y="439"/>
                  </a:cubicBezTo>
                  <a:cubicBezTo>
                    <a:pt x="155" y="421"/>
                    <a:pt x="151" y="378"/>
                    <a:pt x="142" y="346"/>
                  </a:cubicBezTo>
                  <a:cubicBezTo>
                    <a:pt x="142" y="345"/>
                    <a:pt x="142" y="344"/>
                    <a:pt x="142" y="343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26" y="283"/>
                    <a:pt x="126" y="283"/>
                    <a:pt x="126" y="283"/>
                  </a:cubicBezTo>
                  <a:cubicBezTo>
                    <a:pt x="123" y="282"/>
                    <a:pt x="121" y="278"/>
                    <a:pt x="122" y="275"/>
                  </a:cubicBezTo>
                  <a:cubicBezTo>
                    <a:pt x="122" y="273"/>
                    <a:pt x="125" y="271"/>
                    <a:pt x="127" y="271"/>
                  </a:cubicBezTo>
                  <a:cubicBezTo>
                    <a:pt x="128" y="271"/>
                    <a:pt x="129" y="271"/>
                    <a:pt x="129" y="271"/>
                  </a:cubicBezTo>
                  <a:cubicBezTo>
                    <a:pt x="159" y="280"/>
                    <a:pt x="159" y="280"/>
                    <a:pt x="159" y="280"/>
                  </a:cubicBezTo>
                  <a:cubicBezTo>
                    <a:pt x="160" y="280"/>
                    <a:pt x="160" y="280"/>
                    <a:pt x="161" y="280"/>
                  </a:cubicBezTo>
                  <a:cubicBezTo>
                    <a:pt x="161" y="280"/>
                    <a:pt x="169" y="282"/>
                    <a:pt x="180" y="282"/>
                  </a:cubicBezTo>
                  <a:cubicBezTo>
                    <a:pt x="192" y="282"/>
                    <a:pt x="207" y="280"/>
                    <a:pt x="218" y="268"/>
                  </a:cubicBezTo>
                  <a:cubicBezTo>
                    <a:pt x="249" y="234"/>
                    <a:pt x="258" y="137"/>
                    <a:pt x="257" y="81"/>
                  </a:cubicBezTo>
                  <a:cubicBezTo>
                    <a:pt x="257" y="80"/>
                    <a:pt x="257" y="80"/>
                    <a:pt x="257" y="80"/>
                  </a:cubicBezTo>
                  <a:cubicBezTo>
                    <a:pt x="254" y="77"/>
                    <a:pt x="252" y="74"/>
                    <a:pt x="249" y="71"/>
                  </a:cubicBezTo>
                  <a:cubicBezTo>
                    <a:pt x="245" y="69"/>
                    <a:pt x="241" y="68"/>
                    <a:pt x="237" y="68"/>
                  </a:cubicBezTo>
                  <a:cubicBezTo>
                    <a:pt x="232" y="68"/>
                    <a:pt x="226" y="69"/>
                    <a:pt x="220" y="72"/>
                  </a:cubicBezTo>
                  <a:cubicBezTo>
                    <a:pt x="219" y="73"/>
                    <a:pt x="219" y="73"/>
                    <a:pt x="218" y="73"/>
                  </a:cubicBezTo>
                  <a:cubicBezTo>
                    <a:pt x="215" y="73"/>
                    <a:pt x="213" y="72"/>
                    <a:pt x="212" y="69"/>
                  </a:cubicBezTo>
                  <a:cubicBezTo>
                    <a:pt x="211" y="67"/>
                    <a:pt x="212" y="63"/>
                    <a:pt x="215" y="61"/>
                  </a:cubicBezTo>
                  <a:cubicBezTo>
                    <a:pt x="221" y="58"/>
                    <a:pt x="228" y="56"/>
                    <a:pt x="233" y="56"/>
                  </a:cubicBezTo>
                  <a:cubicBezTo>
                    <a:pt x="200" y="27"/>
                    <a:pt x="156" y="8"/>
                    <a:pt x="13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03"/>
            <p:cNvSpPr/>
            <p:nvPr/>
          </p:nvSpPr>
          <p:spPr>
            <a:xfrm>
              <a:off x="5217" y="1952"/>
              <a:ext cx="552" cy="786"/>
            </a:xfrm>
            <a:custGeom>
              <a:avLst/>
              <a:gdLst/>
              <a:ahLst/>
              <a:cxnLst/>
              <a:rect l="l" t="t" r="r" b="b"/>
              <a:pathLst>
                <a:path w="266" h="379" extrusionOk="0">
                  <a:moveTo>
                    <a:pt x="253" y="0"/>
                  </a:moveTo>
                  <a:cubicBezTo>
                    <a:pt x="253" y="1"/>
                    <a:pt x="253" y="1"/>
                    <a:pt x="253" y="1"/>
                  </a:cubicBezTo>
                  <a:cubicBezTo>
                    <a:pt x="254" y="57"/>
                    <a:pt x="245" y="154"/>
                    <a:pt x="214" y="188"/>
                  </a:cubicBezTo>
                  <a:cubicBezTo>
                    <a:pt x="203" y="200"/>
                    <a:pt x="188" y="202"/>
                    <a:pt x="176" y="202"/>
                  </a:cubicBezTo>
                  <a:cubicBezTo>
                    <a:pt x="165" y="202"/>
                    <a:pt x="157" y="200"/>
                    <a:pt x="157" y="200"/>
                  </a:cubicBezTo>
                  <a:cubicBezTo>
                    <a:pt x="156" y="200"/>
                    <a:pt x="156" y="200"/>
                    <a:pt x="155" y="200"/>
                  </a:cubicBezTo>
                  <a:cubicBezTo>
                    <a:pt x="156" y="200"/>
                    <a:pt x="156" y="200"/>
                    <a:pt x="156" y="200"/>
                  </a:cubicBezTo>
                  <a:cubicBezTo>
                    <a:pt x="159" y="201"/>
                    <a:pt x="161" y="204"/>
                    <a:pt x="160" y="208"/>
                  </a:cubicBezTo>
                  <a:cubicBezTo>
                    <a:pt x="159" y="210"/>
                    <a:pt x="157" y="212"/>
                    <a:pt x="154" y="212"/>
                  </a:cubicBezTo>
                  <a:cubicBezTo>
                    <a:pt x="154" y="212"/>
                    <a:pt x="153" y="212"/>
                    <a:pt x="153" y="212"/>
                  </a:cubicBezTo>
                  <a:cubicBezTo>
                    <a:pt x="148" y="210"/>
                    <a:pt x="148" y="210"/>
                    <a:pt x="148" y="210"/>
                  </a:cubicBezTo>
                  <a:cubicBezTo>
                    <a:pt x="138" y="263"/>
                    <a:pt x="138" y="263"/>
                    <a:pt x="138" y="263"/>
                  </a:cubicBezTo>
                  <a:cubicBezTo>
                    <a:pt x="138" y="264"/>
                    <a:pt x="138" y="265"/>
                    <a:pt x="138" y="266"/>
                  </a:cubicBezTo>
                  <a:cubicBezTo>
                    <a:pt x="147" y="298"/>
                    <a:pt x="151" y="341"/>
                    <a:pt x="139" y="359"/>
                  </a:cubicBezTo>
                  <a:cubicBezTo>
                    <a:pt x="136" y="363"/>
                    <a:pt x="132" y="366"/>
                    <a:pt x="127" y="367"/>
                  </a:cubicBezTo>
                  <a:cubicBezTo>
                    <a:pt x="125" y="367"/>
                    <a:pt x="123" y="367"/>
                    <a:pt x="121" y="367"/>
                  </a:cubicBezTo>
                  <a:cubicBezTo>
                    <a:pt x="108" y="367"/>
                    <a:pt x="92" y="361"/>
                    <a:pt x="77" y="350"/>
                  </a:cubicBezTo>
                  <a:cubicBezTo>
                    <a:pt x="43" y="324"/>
                    <a:pt x="19" y="280"/>
                    <a:pt x="12" y="231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4" y="133"/>
                    <a:pt x="34" y="133"/>
                    <a:pt x="34" y="133"/>
                  </a:cubicBezTo>
                  <a:cubicBezTo>
                    <a:pt x="34" y="135"/>
                    <a:pt x="32" y="137"/>
                    <a:pt x="30" y="137"/>
                  </a:cubicBezTo>
                  <a:cubicBezTo>
                    <a:pt x="30" y="137"/>
                    <a:pt x="29" y="137"/>
                    <a:pt x="29" y="137"/>
                  </a:cubicBezTo>
                  <a:cubicBezTo>
                    <a:pt x="27" y="137"/>
                    <a:pt x="26" y="137"/>
                    <a:pt x="25" y="136"/>
                  </a:cubicBezTo>
                  <a:cubicBezTo>
                    <a:pt x="24" y="135"/>
                    <a:pt x="23" y="135"/>
                    <a:pt x="23" y="134"/>
                  </a:cubicBezTo>
                  <a:cubicBezTo>
                    <a:pt x="2" y="223"/>
                    <a:pt x="2" y="223"/>
                    <a:pt x="2" y="223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0" y="230"/>
                    <a:pt x="0" y="231"/>
                    <a:pt x="0" y="231"/>
                  </a:cubicBezTo>
                  <a:cubicBezTo>
                    <a:pt x="0" y="233"/>
                    <a:pt x="0" y="234"/>
                    <a:pt x="1" y="235"/>
                  </a:cubicBezTo>
                  <a:cubicBezTo>
                    <a:pt x="8" y="286"/>
                    <a:pt x="34" y="332"/>
                    <a:pt x="70" y="359"/>
                  </a:cubicBezTo>
                  <a:cubicBezTo>
                    <a:pt x="87" y="372"/>
                    <a:pt x="105" y="379"/>
                    <a:pt x="121" y="379"/>
                  </a:cubicBezTo>
                  <a:cubicBezTo>
                    <a:pt x="124" y="379"/>
                    <a:pt x="126" y="379"/>
                    <a:pt x="129" y="379"/>
                  </a:cubicBezTo>
                  <a:cubicBezTo>
                    <a:pt x="137" y="377"/>
                    <a:pt x="144" y="373"/>
                    <a:pt x="149" y="365"/>
                  </a:cubicBezTo>
                  <a:cubicBezTo>
                    <a:pt x="167" y="337"/>
                    <a:pt x="153" y="276"/>
                    <a:pt x="150" y="264"/>
                  </a:cubicBezTo>
                  <a:cubicBezTo>
                    <a:pt x="153" y="248"/>
                    <a:pt x="153" y="248"/>
                    <a:pt x="153" y="248"/>
                  </a:cubicBezTo>
                  <a:cubicBezTo>
                    <a:pt x="155" y="236"/>
                    <a:pt x="155" y="236"/>
                    <a:pt x="155" y="236"/>
                  </a:cubicBezTo>
                  <a:cubicBezTo>
                    <a:pt x="160" y="213"/>
                    <a:pt x="160" y="213"/>
                    <a:pt x="160" y="213"/>
                  </a:cubicBezTo>
                  <a:cubicBezTo>
                    <a:pt x="164" y="214"/>
                    <a:pt x="169" y="214"/>
                    <a:pt x="176" y="214"/>
                  </a:cubicBezTo>
                  <a:cubicBezTo>
                    <a:pt x="190" y="214"/>
                    <a:pt x="209" y="211"/>
                    <a:pt x="223" y="196"/>
                  </a:cubicBezTo>
                  <a:cubicBezTo>
                    <a:pt x="223" y="196"/>
                    <a:pt x="223" y="196"/>
                    <a:pt x="223" y="196"/>
                  </a:cubicBezTo>
                  <a:cubicBezTo>
                    <a:pt x="258" y="158"/>
                    <a:pt x="266" y="54"/>
                    <a:pt x="265" y="3"/>
                  </a:cubicBezTo>
                  <a:cubicBezTo>
                    <a:pt x="265" y="3"/>
                    <a:pt x="265" y="3"/>
                    <a:pt x="264" y="3"/>
                  </a:cubicBezTo>
                  <a:cubicBezTo>
                    <a:pt x="263" y="4"/>
                    <a:pt x="262" y="4"/>
                    <a:pt x="261" y="4"/>
                  </a:cubicBezTo>
                  <a:cubicBezTo>
                    <a:pt x="261" y="4"/>
                    <a:pt x="260" y="4"/>
                    <a:pt x="260" y="4"/>
                  </a:cubicBezTo>
                  <a:cubicBezTo>
                    <a:pt x="260" y="4"/>
                    <a:pt x="259" y="4"/>
                    <a:pt x="259" y="4"/>
                  </a:cubicBezTo>
                  <a:cubicBezTo>
                    <a:pt x="257" y="4"/>
                    <a:pt x="255" y="3"/>
                    <a:pt x="254" y="2"/>
                  </a:cubicBezTo>
                  <a:cubicBezTo>
                    <a:pt x="254" y="1"/>
                    <a:pt x="253" y="1"/>
                    <a:pt x="253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03"/>
            <p:cNvSpPr/>
            <p:nvPr/>
          </p:nvSpPr>
          <p:spPr>
            <a:xfrm>
              <a:off x="5460" y="2348"/>
              <a:ext cx="91" cy="44"/>
            </a:xfrm>
            <a:custGeom>
              <a:avLst/>
              <a:gdLst/>
              <a:ahLst/>
              <a:cxnLst/>
              <a:rect l="l" t="t" r="r" b="b"/>
              <a:pathLst>
                <a:path w="44" h="21" extrusionOk="0">
                  <a:moveTo>
                    <a:pt x="6" y="0"/>
                  </a:moveTo>
                  <a:cubicBezTo>
                    <a:pt x="4" y="0"/>
                    <a:pt x="1" y="2"/>
                    <a:pt x="1" y="4"/>
                  </a:cubicBezTo>
                  <a:cubicBezTo>
                    <a:pt x="0" y="7"/>
                    <a:pt x="2" y="11"/>
                    <a:pt x="5" y="12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1"/>
                    <a:pt x="37" y="21"/>
                    <a:pt x="37" y="21"/>
                  </a:cubicBezTo>
                  <a:cubicBezTo>
                    <a:pt x="40" y="21"/>
                    <a:pt x="42" y="19"/>
                    <a:pt x="43" y="17"/>
                  </a:cubicBezTo>
                  <a:cubicBezTo>
                    <a:pt x="44" y="13"/>
                    <a:pt x="42" y="10"/>
                    <a:pt x="39" y="9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7" y="0"/>
                    <a:pt x="6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03"/>
            <p:cNvSpPr/>
            <p:nvPr/>
          </p:nvSpPr>
          <p:spPr>
            <a:xfrm>
              <a:off x="5427" y="1894"/>
              <a:ext cx="135" cy="62"/>
            </a:xfrm>
            <a:custGeom>
              <a:avLst/>
              <a:gdLst/>
              <a:ahLst/>
              <a:cxnLst/>
              <a:rect l="l" t="t" r="r" b="b"/>
              <a:pathLst>
                <a:path w="65" h="30" extrusionOk="0">
                  <a:moveTo>
                    <a:pt x="39" y="0"/>
                  </a:moveTo>
                  <a:cubicBezTo>
                    <a:pt x="27" y="0"/>
                    <a:pt x="13" y="5"/>
                    <a:pt x="2" y="21"/>
                  </a:cubicBezTo>
                  <a:cubicBezTo>
                    <a:pt x="0" y="23"/>
                    <a:pt x="0" y="27"/>
                    <a:pt x="3" y="29"/>
                  </a:cubicBezTo>
                  <a:cubicBezTo>
                    <a:pt x="4" y="30"/>
                    <a:pt x="5" y="30"/>
                    <a:pt x="7" y="30"/>
                  </a:cubicBezTo>
                  <a:cubicBezTo>
                    <a:pt x="9" y="30"/>
                    <a:pt x="10" y="29"/>
                    <a:pt x="12" y="27"/>
                  </a:cubicBezTo>
                  <a:cubicBezTo>
                    <a:pt x="20" y="16"/>
                    <a:pt x="30" y="12"/>
                    <a:pt x="40" y="12"/>
                  </a:cubicBezTo>
                  <a:cubicBezTo>
                    <a:pt x="46" y="12"/>
                    <a:pt x="52" y="14"/>
                    <a:pt x="56" y="16"/>
                  </a:cubicBezTo>
                  <a:cubicBezTo>
                    <a:pt x="57" y="16"/>
                    <a:pt x="58" y="17"/>
                    <a:pt x="59" y="17"/>
                  </a:cubicBezTo>
                  <a:cubicBezTo>
                    <a:pt x="61" y="17"/>
                    <a:pt x="63" y="15"/>
                    <a:pt x="64" y="13"/>
                  </a:cubicBezTo>
                  <a:cubicBezTo>
                    <a:pt x="65" y="10"/>
                    <a:pt x="64" y="7"/>
                    <a:pt x="61" y="5"/>
                  </a:cubicBezTo>
                  <a:cubicBezTo>
                    <a:pt x="56" y="3"/>
                    <a:pt x="48" y="0"/>
                    <a:pt x="39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03"/>
            <p:cNvSpPr/>
            <p:nvPr/>
          </p:nvSpPr>
          <p:spPr>
            <a:xfrm>
              <a:off x="5491" y="1981"/>
              <a:ext cx="33" cy="35"/>
            </a:xfrm>
            <a:custGeom>
              <a:avLst/>
              <a:gdLst/>
              <a:ahLst/>
              <a:cxnLst/>
              <a:rect l="l" t="t" r="r" b="b"/>
              <a:pathLst>
                <a:path w="16" h="17" extrusionOk="0">
                  <a:moveTo>
                    <a:pt x="9" y="0"/>
                  </a:moveTo>
                  <a:cubicBezTo>
                    <a:pt x="6" y="0"/>
                    <a:pt x="2" y="3"/>
                    <a:pt x="1" y="7"/>
                  </a:cubicBezTo>
                  <a:cubicBezTo>
                    <a:pt x="0" y="12"/>
                    <a:pt x="2" y="16"/>
                    <a:pt x="6" y="17"/>
                  </a:cubicBezTo>
                  <a:cubicBezTo>
                    <a:pt x="6" y="17"/>
                    <a:pt x="7" y="17"/>
                    <a:pt x="7" y="17"/>
                  </a:cubicBezTo>
                  <a:cubicBezTo>
                    <a:pt x="10" y="17"/>
                    <a:pt x="13" y="15"/>
                    <a:pt x="14" y="11"/>
                  </a:cubicBezTo>
                  <a:cubicBezTo>
                    <a:pt x="16" y="6"/>
                    <a:pt x="14" y="1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03"/>
            <p:cNvSpPr/>
            <p:nvPr/>
          </p:nvSpPr>
          <p:spPr>
            <a:xfrm>
              <a:off x="5647" y="1902"/>
              <a:ext cx="124" cy="58"/>
            </a:xfrm>
            <a:custGeom>
              <a:avLst/>
              <a:gdLst/>
              <a:ahLst/>
              <a:cxnLst/>
              <a:rect l="l" t="t" r="r" b="b"/>
              <a:pathLst>
                <a:path w="60" h="28" extrusionOk="0">
                  <a:moveTo>
                    <a:pt x="60" y="24"/>
                  </a:moveTo>
                  <a:cubicBezTo>
                    <a:pt x="58" y="25"/>
                    <a:pt x="57" y="26"/>
                    <a:pt x="55" y="27"/>
                  </a:cubicBezTo>
                  <a:cubicBezTo>
                    <a:pt x="54" y="28"/>
                    <a:pt x="54" y="28"/>
                    <a:pt x="53" y="28"/>
                  </a:cubicBezTo>
                  <a:cubicBezTo>
                    <a:pt x="53" y="28"/>
                    <a:pt x="54" y="28"/>
                    <a:pt x="54" y="28"/>
                  </a:cubicBezTo>
                  <a:cubicBezTo>
                    <a:pt x="55" y="28"/>
                    <a:pt x="56" y="28"/>
                    <a:pt x="57" y="27"/>
                  </a:cubicBezTo>
                  <a:cubicBezTo>
                    <a:pt x="58" y="27"/>
                    <a:pt x="58" y="27"/>
                    <a:pt x="58" y="27"/>
                  </a:cubicBezTo>
                  <a:cubicBezTo>
                    <a:pt x="59" y="26"/>
                    <a:pt x="59" y="25"/>
                    <a:pt x="60" y="24"/>
                  </a:cubicBezTo>
                  <a:moveTo>
                    <a:pt x="22" y="0"/>
                  </a:moveTo>
                  <a:cubicBezTo>
                    <a:pt x="17" y="0"/>
                    <a:pt x="10" y="2"/>
                    <a:pt x="4" y="5"/>
                  </a:cubicBezTo>
                  <a:cubicBezTo>
                    <a:pt x="1" y="7"/>
                    <a:pt x="0" y="11"/>
                    <a:pt x="1" y="13"/>
                  </a:cubicBezTo>
                  <a:cubicBezTo>
                    <a:pt x="2" y="16"/>
                    <a:pt x="4" y="17"/>
                    <a:pt x="7" y="17"/>
                  </a:cubicBezTo>
                  <a:cubicBezTo>
                    <a:pt x="8" y="17"/>
                    <a:pt x="8" y="17"/>
                    <a:pt x="9" y="16"/>
                  </a:cubicBezTo>
                  <a:cubicBezTo>
                    <a:pt x="15" y="13"/>
                    <a:pt x="21" y="12"/>
                    <a:pt x="26" y="12"/>
                  </a:cubicBezTo>
                  <a:cubicBezTo>
                    <a:pt x="30" y="12"/>
                    <a:pt x="34" y="13"/>
                    <a:pt x="38" y="15"/>
                  </a:cubicBezTo>
                  <a:cubicBezTo>
                    <a:pt x="33" y="10"/>
                    <a:pt x="28" y="5"/>
                    <a:pt x="22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03"/>
            <p:cNvSpPr/>
            <p:nvPr/>
          </p:nvSpPr>
          <p:spPr>
            <a:xfrm>
              <a:off x="5688" y="1991"/>
              <a:ext cx="32" cy="36"/>
            </a:xfrm>
            <a:custGeom>
              <a:avLst/>
              <a:gdLst/>
              <a:ahLst/>
              <a:cxnLst/>
              <a:rect l="l" t="t" r="r" b="b"/>
              <a:pathLst>
                <a:path w="15" h="17" extrusionOk="0">
                  <a:moveTo>
                    <a:pt x="8" y="0"/>
                  </a:moveTo>
                  <a:cubicBezTo>
                    <a:pt x="5" y="0"/>
                    <a:pt x="2" y="2"/>
                    <a:pt x="1" y="6"/>
                  </a:cubicBezTo>
                  <a:cubicBezTo>
                    <a:pt x="0" y="11"/>
                    <a:pt x="2" y="15"/>
                    <a:pt x="5" y="16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10" y="17"/>
                    <a:pt x="13" y="14"/>
                    <a:pt x="14" y="10"/>
                  </a:cubicBezTo>
                  <a:cubicBezTo>
                    <a:pt x="15" y="5"/>
                    <a:pt x="13" y="1"/>
                    <a:pt x="10" y="0"/>
                  </a:cubicBezTo>
                  <a:cubicBezTo>
                    <a:pt x="9" y="0"/>
                    <a:pt x="9" y="0"/>
                    <a:pt x="8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03"/>
            <p:cNvSpPr/>
            <p:nvPr/>
          </p:nvSpPr>
          <p:spPr>
            <a:xfrm>
              <a:off x="5479" y="2151"/>
              <a:ext cx="116" cy="83"/>
            </a:xfrm>
            <a:custGeom>
              <a:avLst/>
              <a:gdLst/>
              <a:ahLst/>
              <a:cxnLst/>
              <a:rect l="l" t="t" r="r" b="b"/>
              <a:pathLst>
                <a:path w="56" h="40" extrusionOk="0"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2" y="1"/>
                    <a:pt x="0" y="4"/>
                    <a:pt x="1" y="7"/>
                  </a:cubicBezTo>
                  <a:cubicBezTo>
                    <a:pt x="2" y="19"/>
                    <a:pt x="13" y="40"/>
                    <a:pt x="42" y="40"/>
                  </a:cubicBezTo>
                  <a:cubicBezTo>
                    <a:pt x="45" y="40"/>
                    <a:pt x="47" y="39"/>
                    <a:pt x="50" y="39"/>
                  </a:cubicBezTo>
                  <a:cubicBezTo>
                    <a:pt x="53" y="39"/>
                    <a:pt x="56" y="36"/>
                    <a:pt x="55" y="32"/>
                  </a:cubicBezTo>
                  <a:cubicBezTo>
                    <a:pt x="55" y="29"/>
                    <a:pt x="52" y="27"/>
                    <a:pt x="49" y="27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46" y="27"/>
                    <a:pt x="44" y="28"/>
                    <a:pt x="42" y="28"/>
                  </a:cubicBezTo>
                  <a:cubicBezTo>
                    <a:pt x="16" y="28"/>
                    <a:pt x="13" y="6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03"/>
            <p:cNvSpPr/>
            <p:nvPr/>
          </p:nvSpPr>
          <p:spPr>
            <a:xfrm>
              <a:off x="5601" y="1987"/>
              <a:ext cx="69" cy="152"/>
            </a:xfrm>
            <a:custGeom>
              <a:avLst/>
              <a:gdLst/>
              <a:ahLst/>
              <a:cxnLst/>
              <a:rect l="l" t="t" r="r" b="b"/>
              <a:pathLst>
                <a:path w="33" h="73" extrusionOk="0">
                  <a:moveTo>
                    <a:pt x="15" y="0"/>
                  </a:moveTo>
                  <a:cubicBezTo>
                    <a:pt x="15" y="0"/>
                    <a:pt x="15" y="0"/>
                    <a:pt x="14" y="0"/>
                  </a:cubicBezTo>
                  <a:cubicBezTo>
                    <a:pt x="11" y="1"/>
                    <a:pt x="9" y="4"/>
                    <a:pt x="9" y="7"/>
                  </a:cubicBezTo>
                  <a:cubicBezTo>
                    <a:pt x="9" y="9"/>
                    <a:pt x="14" y="40"/>
                    <a:pt x="18" y="59"/>
                  </a:cubicBez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6"/>
                    <a:pt x="6" y="56"/>
                  </a:cubicBezTo>
                  <a:cubicBezTo>
                    <a:pt x="3" y="56"/>
                    <a:pt x="1" y="58"/>
                    <a:pt x="0" y="61"/>
                  </a:cubicBezTo>
                  <a:cubicBezTo>
                    <a:pt x="0" y="64"/>
                    <a:pt x="2" y="68"/>
                    <a:pt x="5" y="68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8" y="73"/>
                    <a:pt x="30" y="72"/>
                    <a:pt x="31" y="71"/>
                  </a:cubicBezTo>
                  <a:cubicBezTo>
                    <a:pt x="32" y="69"/>
                    <a:pt x="33" y="67"/>
                    <a:pt x="32" y="65"/>
                  </a:cubicBezTo>
                  <a:cubicBezTo>
                    <a:pt x="28" y="52"/>
                    <a:pt x="21" y="6"/>
                    <a:pt x="21" y="5"/>
                  </a:cubicBezTo>
                  <a:cubicBezTo>
                    <a:pt x="21" y="2"/>
                    <a:pt x="18" y="0"/>
                    <a:pt x="15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03"/>
            <p:cNvSpPr/>
            <p:nvPr/>
          </p:nvSpPr>
          <p:spPr>
            <a:xfrm>
              <a:off x="6212" y="3269"/>
              <a:ext cx="1610" cy="1114"/>
            </a:xfrm>
            <a:custGeom>
              <a:avLst/>
              <a:gdLst/>
              <a:ahLst/>
              <a:cxnLst/>
              <a:rect l="l" t="t" r="r" b="b"/>
              <a:pathLst>
                <a:path w="776" h="537" extrusionOk="0">
                  <a:moveTo>
                    <a:pt x="776" y="0"/>
                  </a:moveTo>
                  <a:cubicBezTo>
                    <a:pt x="231" y="0"/>
                    <a:pt x="231" y="0"/>
                    <a:pt x="231" y="0"/>
                  </a:cubicBezTo>
                  <a:cubicBezTo>
                    <a:pt x="202" y="0"/>
                    <a:pt x="177" y="18"/>
                    <a:pt x="167" y="44"/>
                  </a:cubicBezTo>
                  <a:cubicBezTo>
                    <a:pt x="8" y="466"/>
                    <a:pt x="8" y="466"/>
                    <a:pt x="8" y="466"/>
                  </a:cubicBezTo>
                  <a:cubicBezTo>
                    <a:pt x="0" y="487"/>
                    <a:pt x="3" y="510"/>
                    <a:pt x="15" y="529"/>
                  </a:cubicBezTo>
                  <a:cubicBezTo>
                    <a:pt x="18" y="532"/>
                    <a:pt x="20" y="535"/>
                    <a:pt x="22" y="537"/>
                  </a:cubicBezTo>
                  <a:cubicBezTo>
                    <a:pt x="17" y="520"/>
                    <a:pt x="17" y="502"/>
                    <a:pt x="24" y="484"/>
                  </a:cubicBezTo>
                  <a:cubicBezTo>
                    <a:pt x="183" y="62"/>
                    <a:pt x="183" y="62"/>
                    <a:pt x="183" y="62"/>
                  </a:cubicBezTo>
                  <a:cubicBezTo>
                    <a:pt x="189" y="47"/>
                    <a:pt x="199" y="34"/>
                    <a:pt x="212" y="25"/>
                  </a:cubicBezTo>
                  <a:cubicBezTo>
                    <a:pt x="225" y="16"/>
                    <a:pt x="241" y="11"/>
                    <a:pt x="258" y="11"/>
                  </a:cubicBezTo>
                  <a:cubicBezTo>
                    <a:pt x="776" y="11"/>
                    <a:pt x="776" y="11"/>
                    <a:pt x="776" y="11"/>
                  </a:cubicBezTo>
                  <a:cubicBezTo>
                    <a:pt x="776" y="7"/>
                    <a:pt x="776" y="4"/>
                    <a:pt x="776" y="0"/>
                  </a:cubicBezTo>
                </a:path>
              </a:pathLst>
            </a:custGeom>
            <a:solidFill>
              <a:srgbClr val="F4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03"/>
            <p:cNvSpPr/>
            <p:nvPr/>
          </p:nvSpPr>
          <p:spPr>
            <a:xfrm>
              <a:off x="6185" y="3244"/>
              <a:ext cx="1639" cy="1189"/>
            </a:xfrm>
            <a:custGeom>
              <a:avLst/>
              <a:gdLst/>
              <a:ahLst/>
              <a:cxnLst/>
              <a:rect l="l" t="t" r="r" b="b"/>
              <a:pathLst>
                <a:path w="790" h="573" extrusionOk="0">
                  <a:moveTo>
                    <a:pt x="790" y="0"/>
                  </a:moveTo>
                  <a:cubicBezTo>
                    <a:pt x="790" y="0"/>
                    <a:pt x="790" y="0"/>
                    <a:pt x="790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10" y="0"/>
                    <a:pt x="180" y="21"/>
                    <a:pt x="169" y="52"/>
                  </a:cubicBezTo>
                  <a:cubicBezTo>
                    <a:pt x="111" y="204"/>
                    <a:pt x="111" y="204"/>
                    <a:pt x="111" y="204"/>
                  </a:cubicBezTo>
                  <a:cubicBezTo>
                    <a:pt x="107" y="216"/>
                    <a:pt x="107" y="216"/>
                    <a:pt x="107" y="216"/>
                  </a:cubicBezTo>
                  <a:cubicBezTo>
                    <a:pt x="10" y="474"/>
                    <a:pt x="10" y="474"/>
                    <a:pt x="10" y="474"/>
                  </a:cubicBezTo>
                  <a:cubicBezTo>
                    <a:pt x="0" y="499"/>
                    <a:pt x="3" y="526"/>
                    <a:pt x="19" y="548"/>
                  </a:cubicBezTo>
                  <a:cubicBezTo>
                    <a:pt x="26" y="559"/>
                    <a:pt x="36" y="567"/>
                    <a:pt x="47" y="573"/>
                  </a:cubicBezTo>
                  <a:cubicBezTo>
                    <a:pt x="48" y="573"/>
                    <a:pt x="48" y="573"/>
                    <a:pt x="48" y="573"/>
                  </a:cubicBezTo>
                  <a:cubicBezTo>
                    <a:pt x="47" y="572"/>
                    <a:pt x="46" y="571"/>
                    <a:pt x="46" y="570"/>
                  </a:cubicBezTo>
                  <a:cubicBezTo>
                    <a:pt x="41" y="564"/>
                    <a:pt x="38" y="556"/>
                    <a:pt x="35" y="549"/>
                  </a:cubicBezTo>
                  <a:cubicBezTo>
                    <a:pt x="33" y="547"/>
                    <a:pt x="31" y="544"/>
                    <a:pt x="28" y="541"/>
                  </a:cubicBezTo>
                  <a:cubicBezTo>
                    <a:pt x="16" y="522"/>
                    <a:pt x="13" y="499"/>
                    <a:pt x="21" y="478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90" y="30"/>
                    <a:pt x="215" y="12"/>
                    <a:pt x="244" y="12"/>
                  </a:cubicBezTo>
                  <a:cubicBezTo>
                    <a:pt x="789" y="12"/>
                    <a:pt x="789" y="12"/>
                    <a:pt x="789" y="12"/>
                  </a:cubicBezTo>
                  <a:cubicBezTo>
                    <a:pt x="790" y="8"/>
                    <a:pt x="790" y="4"/>
                    <a:pt x="790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03"/>
            <p:cNvSpPr/>
            <p:nvPr/>
          </p:nvSpPr>
          <p:spPr>
            <a:xfrm>
              <a:off x="5643" y="3292"/>
              <a:ext cx="2179" cy="1272"/>
            </a:xfrm>
            <a:custGeom>
              <a:avLst/>
              <a:gdLst/>
              <a:ahLst/>
              <a:cxnLst/>
              <a:rect l="l" t="t" r="r" b="b"/>
              <a:pathLst>
                <a:path w="1050" h="613" extrusionOk="0">
                  <a:moveTo>
                    <a:pt x="771" y="300"/>
                  </a:moveTo>
                  <a:cubicBezTo>
                    <a:pt x="771" y="289"/>
                    <a:pt x="774" y="277"/>
                    <a:pt x="781" y="266"/>
                  </a:cubicBezTo>
                  <a:cubicBezTo>
                    <a:pt x="788" y="253"/>
                    <a:pt x="800" y="242"/>
                    <a:pt x="812" y="237"/>
                  </a:cubicBezTo>
                  <a:cubicBezTo>
                    <a:pt x="817" y="235"/>
                    <a:pt x="823" y="234"/>
                    <a:pt x="828" y="234"/>
                  </a:cubicBezTo>
                  <a:cubicBezTo>
                    <a:pt x="834" y="234"/>
                    <a:pt x="839" y="235"/>
                    <a:pt x="844" y="238"/>
                  </a:cubicBezTo>
                  <a:cubicBezTo>
                    <a:pt x="851" y="242"/>
                    <a:pt x="856" y="250"/>
                    <a:pt x="859" y="259"/>
                  </a:cubicBezTo>
                  <a:cubicBezTo>
                    <a:pt x="860" y="264"/>
                    <a:pt x="861" y="268"/>
                    <a:pt x="861" y="273"/>
                  </a:cubicBezTo>
                  <a:cubicBezTo>
                    <a:pt x="861" y="273"/>
                    <a:pt x="861" y="273"/>
                    <a:pt x="861" y="273"/>
                  </a:cubicBezTo>
                  <a:cubicBezTo>
                    <a:pt x="861" y="273"/>
                    <a:pt x="861" y="273"/>
                    <a:pt x="861" y="273"/>
                  </a:cubicBezTo>
                  <a:cubicBezTo>
                    <a:pt x="861" y="273"/>
                    <a:pt x="861" y="273"/>
                    <a:pt x="861" y="273"/>
                  </a:cubicBezTo>
                  <a:cubicBezTo>
                    <a:pt x="861" y="273"/>
                    <a:pt x="861" y="273"/>
                    <a:pt x="861" y="273"/>
                  </a:cubicBezTo>
                  <a:cubicBezTo>
                    <a:pt x="861" y="284"/>
                    <a:pt x="857" y="296"/>
                    <a:pt x="851" y="307"/>
                  </a:cubicBezTo>
                  <a:cubicBezTo>
                    <a:pt x="843" y="320"/>
                    <a:pt x="832" y="330"/>
                    <a:pt x="820" y="335"/>
                  </a:cubicBezTo>
                  <a:cubicBezTo>
                    <a:pt x="814" y="337"/>
                    <a:pt x="809" y="338"/>
                    <a:pt x="804" y="338"/>
                  </a:cubicBezTo>
                  <a:cubicBezTo>
                    <a:pt x="798" y="338"/>
                    <a:pt x="792" y="337"/>
                    <a:pt x="788" y="334"/>
                  </a:cubicBezTo>
                  <a:cubicBezTo>
                    <a:pt x="779" y="329"/>
                    <a:pt x="773" y="320"/>
                    <a:pt x="772" y="307"/>
                  </a:cubicBezTo>
                  <a:cubicBezTo>
                    <a:pt x="771" y="305"/>
                    <a:pt x="771" y="302"/>
                    <a:pt x="771" y="300"/>
                  </a:cubicBezTo>
                  <a:cubicBezTo>
                    <a:pt x="771" y="300"/>
                    <a:pt x="771" y="300"/>
                    <a:pt x="771" y="300"/>
                  </a:cubicBezTo>
                  <a:moveTo>
                    <a:pt x="1050" y="0"/>
                  </a:moveTo>
                  <a:cubicBezTo>
                    <a:pt x="532" y="0"/>
                    <a:pt x="532" y="0"/>
                    <a:pt x="532" y="0"/>
                  </a:cubicBezTo>
                  <a:cubicBezTo>
                    <a:pt x="515" y="0"/>
                    <a:pt x="499" y="5"/>
                    <a:pt x="486" y="14"/>
                  </a:cubicBezTo>
                  <a:cubicBezTo>
                    <a:pt x="473" y="23"/>
                    <a:pt x="463" y="36"/>
                    <a:pt x="457" y="51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291" y="491"/>
                    <a:pt x="291" y="509"/>
                    <a:pt x="296" y="526"/>
                  </a:cubicBezTo>
                  <a:cubicBezTo>
                    <a:pt x="299" y="533"/>
                    <a:pt x="302" y="541"/>
                    <a:pt x="307" y="547"/>
                  </a:cubicBezTo>
                  <a:cubicBezTo>
                    <a:pt x="307" y="548"/>
                    <a:pt x="308" y="549"/>
                    <a:pt x="309" y="550"/>
                  </a:cubicBezTo>
                  <a:cubicBezTo>
                    <a:pt x="308" y="550"/>
                    <a:pt x="308" y="550"/>
                    <a:pt x="308" y="550"/>
                  </a:cubicBezTo>
                  <a:cubicBezTo>
                    <a:pt x="300" y="550"/>
                    <a:pt x="300" y="550"/>
                    <a:pt x="300" y="550"/>
                  </a:cubicBezTo>
                  <a:cubicBezTo>
                    <a:pt x="273" y="550"/>
                    <a:pt x="273" y="550"/>
                    <a:pt x="273" y="550"/>
                  </a:cubicBezTo>
                  <a:cubicBezTo>
                    <a:pt x="176" y="550"/>
                    <a:pt x="176" y="550"/>
                    <a:pt x="176" y="550"/>
                  </a:cubicBezTo>
                  <a:cubicBezTo>
                    <a:pt x="157" y="550"/>
                    <a:pt x="157" y="550"/>
                    <a:pt x="157" y="550"/>
                  </a:cubicBezTo>
                  <a:cubicBezTo>
                    <a:pt x="31" y="550"/>
                    <a:pt x="31" y="550"/>
                    <a:pt x="31" y="550"/>
                  </a:cubicBezTo>
                  <a:cubicBezTo>
                    <a:pt x="14" y="550"/>
                    <a:pt x="0" y="564"/>
                    <a:pt x="0" y="582"/>
                  </a:cubicBezTo>
                  <a:cubicBezTo>
                    <a:pt x="0" y="593"/>
                    <a:pt x="6" y="603"/>
                    <a:pt x="15" y="609"/>
                  </a:cubicBezTo>
                  <a:cubicBezTo>
                    <a:pt x="19" y="612"/>
                    <a:pt x="25" y="613"/>
                    <a:pt x="31" y="613"/>
                  </a:cubicBezTo>
                  <a:cubicBezTo>
                    <a:pt x="33" y="613"/>
                    <a:pt x="33" y="613"/>
                    <a:pt x="33" y="613"/>
                  </a:cubicBezTo>
                  <a:cubicBezTo>
                    <a:pt x="554" y="613"/>
                    <a:pt x="554" y="613"/>
                    <a:pt x="554" y="613"/>
                  </a:cubicBezTo>
                  <a:cubicBezTo>
                    <a:pt x="589" y="613"/>
                    <a:pt x="589" y="613"/>
                    <a:pt x="589" y="613"/>
                  </a:cubicBezTo>
                  <a:cubicBezTo>
                    <a:pt x="761" y="613"/>
                    <a:pt x="761" y="613"/>
                    <a:pt x="761" y="613"/>
                  </a:cubicBezTo>
                  <a:cubicBezTo>
                    <a:pt x="924" y="455"/>
                    <a:pt x="1031" y="240"/>
                    <a:pt x="1050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03"/>
            <p:cNvSpPr/>
            <p:nvPr/>
          </p:nvSpPr>
          <p:spPr>
            <a:xfrm>
              <a:off x="7244" y="3777"/>
              <a:ext cx="187" cy="216"/>
            </a:xfrm>
            <a:custGeom>
              <a:avLst/>
              <a:gdLst/>
              <a:ahLst/>
              <a:cxnLst/>
              <a:rect l="l" t="t" r="r" b="b"/>
              <a:pathLst>
                <a:path w="90" h="104" extrusionOk="0">
                  <a:moveTo>
                    <a:pt x="57" y="0"/>
                  </a:moveTo>
                  <a:cubicBezTo>
                    <a:pt x="52" y="0"/>
                    <a:pt x="46" y="1"/>
                    <a:pt x="41" y="3"/>
                  </a:cubicBezTo>
                  <a:cubicBezTo>
                    <a:pt x="29" y="8"/>
                    <a:pt x="17" y="19"/>
                    <a:pt x="10" y="32"/>
                  </a:cubicBezTo>
                  <a:cubicBezTo>
                    <a:pt x="3" y="43"/>
                    <a:pt x="0" y="55"/>
                    <a:pt x="0" y="66"/>
                  </a:cubicBezTo>
                  <a:cubicBezTo>
                    <a:pt x="0" y="68"/>
                    <a:pt x="0" y="71"/>
                    <a:pt x="1" y="73"/>
                  </a:cubicBezTo>
                  <a:cubicBezTo>
                    <a:pt x="2" y="86"/>
                    <a:pt x="8" y="95"/>
                    <a:pt x="17" y="100"/>
                  </a:cubicBezTo>
                  <a:cubicBezTo>
                    <a:pt x="21" y="103"/>
                    <a:pt x="27" y="104"/>
                    <a:pt x="33" y="104"/>
                  </a:cubicBezTo>
                  <a:cubicBezTo>
                    <a:pt x="38" y="104"/>
                    <a:pt x="43" y="103"/>
                    <a:pt x="49" y="101"/>
                  </a:cubicBezTo>
                  <a:cubicBezTo>
                    <a:pt x="61" y="96"/>
                    <a:pt x="72" y="86"/>
                    <a:pt x="80" y="73"/>
                  </a:cubicBezTo>
                  <a:cubicBezTo>
                    <a:pt x="86" y="62"/>
                    <a:pt x="90" y="50"/>
                    <a:pt x="90" y="39"/>
                  </a:cubicBezTo>
                  <a:cubicBezTo>
                    <a:pt x="90" y="39"/>
                    <a:pt x="90" y="39"/>
                    <a:pt x="90" y="39"/>
                  </a:cubicBezTo>
                  <a:cubicBezTo>
                    <a:pt x="90" y="34"/>
                    <a:pt x="89" y="30"/>
                    <a:pt x="88" y="25"/>
                  </a:cubicBezTo>
                  <a:cubicBezTo>
                    <a:pt x="85" y="16"/>
                    <a:pt x="80" y="8"/>
                    <a:pt x="73" y="4"/>
                  </a:cubicBezTo>
                  <a:cubicBezTo>
                    <a:pt x="68" y="1"/>
                    <a:pt x="63" y="0"/>
                    <a:pt x="57" y="0"/>
                  </a:cubicBezTo>
                </a:path>
              </a:pathLst>
            </a:custGeom>
            <a:solidFill>
              <a:srgbClr val="F4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03"/>
            <p:cNvSpPr/>
            <p:nvPr/>
          </p:nvSpPr>
          <p:spPr>
            <a:xfrm>
              <a:off x="5057" y="1491"/>
              <a:ext cx="818" cy="745"/>
            </a:xfrm>
            <a:custGeom>
              <a:avLst/>
              <a:gdLst/>
              <a:ahLst/>
              <a:cxnLst/>
              <a:rect l="l" t="t" r="r" b="b"/>
              <a:pathLst>
                <a:path w="394" h="359" extrusionOk="0">
                  <a:moveTo>
                    <a:pt x="106" y="0"/>
                  </a:moveTo>
                  <a:cubicBezTo>
                    <a:pt x="104" y="0"/>
                    <a:pt x="101" y="1"/>
                    <a:pt x="100" y="3"/>
                  </a:cubicBezTo>
                  <a:cubicBezTo>
                    <a:pt x="99" y="6"/>
                    <a:pt x="100" y="10"/>
                    <a:pt x="103" y="11"/>
                  </a:cubicBezTo>
                  <a:cubicBezTo>
                    <a:pt x="119" y="20"/>
                    <a:pt x="131" y="34"/>
                    <a:pt x="138" y="46"/>
                  </a:cubicBezTo>
                  <a:cubicBezTo>
                    <a:pt x="136" y="46"/>
                    <a:pt x="135" y="45"/>
                    <a:pt x="133" y="45"/>
                  </a:cubicBezTo>
                  <a:cubicBezTo>
                    <a:pt x="110" y="45"/>
                    <a:pt x="78" y="55"/>
                    <a:pt x="52" y="74"/>
                  </a:cubicBezTo>
                  <a:cubicBezTo>
                    <a:pt x="28" y="92"/>
                    <a:pt x="0" y="124"/>
                    <a:pt x="0" y="180"/>
                  </a:cubicBezTo>
                  <a:cubicBezTo>
                    <a:pt x="0" y="276"/>
                    <a:pt x="43" y="310"/>
                    <a:pt x="81" y="341"/>
                  </a:cubicBezTo>
                  <a:cubicBezTo>
                    <a:pt x="88" y="346"/>
                    <a:pt x="94" y="351"/>
                    <a:pt x="100" y="356"/>
                  </a:cubicBezTo>
                  <a:cubicBezTo>
                    <a:pt x="100" y="357"/>
                    <a:pt x="101" y="357"/>
                    <a:pt x="102" y="358"/>
                  </a:cubicBezTo>
                  <a:cubicBezTo>
                    <a:pt x="103" y="359"/>
                    <a:pt x="104" y="359"/>
                    <a:pt x="106" y="359"/>
                  </a:cubicBezTo>
                  <a:cubicBezTo>
                    <a:pt x="106" y="359"/>
                    <a:pt x="107" y="359"/>
                    <a:pt x="107" y="359"/>
                  </a:cubicBezTo>
                  <a:cubicBezTo>
                    <a:pt x="109" y="359"/>
                    <a:pt x="111" y="357"/>
                    <a:pt x="111" y="355"/>
                  </a:cubicBezTo>
                  <a:cubicBezTo>
                    <a:pt x="116" y="341"/>
                    <a:pt x="116" y="341"/>
                    <a:pt x="116" y="341"/>
                  </a:cubicBezTo>
                  <a:cubicBezTo>
                    <a:pt x="123" y="319"/>
                    <a:pt x="123" y="319"/>
                    <a:pt x="123" y="319"/>
                  </a:cubicBezTo>
                  <a:cubicBezTo>
                    <a:pt x="123" y="317"/>
                    <a:pt x="123" y="315"/>
                    <a:pt x="122" y="314"/>
                  </a:cubicBezTo>
                  <a:cubicBezTo>
                    <a:pt x="121" y="312"/>
                    <a:pt x="119" y="311"/>
                    <a:pt x="117" y="311"/>
                  </a:cubicBezTo>
                  <a:cubicBezTo>
                    <a:pt x="107" y="311"/>
                    <a:pt x="92" y="307"/>
                    <a:pt x="83" y="296"/>
                  </a:cubicBezTo>
                  <a:cubicBezTo>
                    <a:pt x="76" y="289"/>
                    <a:pt x="73" y="279"/>
                    <a:pt x="73" y="268"/>
                  </a:cubicBezTo>
                  <a:cubicBezTo>
                    <a:pt x="74" y="257"/>
                    <a:pt x="78" y="249"/>
                    <a:pt x="84" y="244"/>
                  </a:cubicBezTo>
                  <a:cubicBezTo>
                    <a:pt x="93" y="237"/>
                    <a:pt x="105" y="234"/>
                    <a:pt x="115" y="234"/>
                  </a:cubicBezTo>
                  <a:cubicBezTo>
                    <a:pt x="119" y="234"/>
                    <a:pt x="122" y="235"/>
                    <a:pt x="125" y="235"/>
                  </a:cubicBezTo>
                  <a:cubicBezTo>
                    <a:pt x="125" y="235"/>
                    <a:pt x="126" y="235"/>
                    <a:pt x="126" y="235"/>
                  </a:cubicBezTo>
                  <a:cubicBezTo>
                    <a:pt x="127" y="235"/>
                    <a:pt x="128" y="235"/>
                    <a:pt x="129" y="235"/>
                  </a:cubicBezTo>
                  <a:cubicBezTo>
                    <a:pt x="150" y="224"/>
                    <a:pt x="193" y="191"/>
                    <a:pt x="203" y="142"/>
                  </a:cubicBezTo>
                  <a:cubicBezTo>
                    <a:pt x="229" y="150"/>
                    <a:pt x="273" y="169"/>
                    <a:pt x="306" y="198"/>
                  </a:cubicBezTo>
                  <a:cubicBezTo>
                    <a:pt x="312" y="203"/>
                    <a:pt x="317" y="208"/>
                    <a:pt x="322" y="213"/>
                  </a:cubicBezTo>
                  <a:cubicBezTo>
                    <a:pt x="325" y="216"/>
                    <a:pt x="327" y="219"/>
                    <a:pt x="330" y="222"/>
                  </a:cubicBezTo>
                  <a:cubicBezTo>
                    <a:pt x="330" y="223"/>
                    <a:pt x="331" y="223"/>
                    <a:pt x="331" y="224"/>
                  </a:cubicBezTo>
                  <a:cubicBezTo>
                    <a:pt x="332" y="225"/>
                    <a:pt x="334" y="226"/>
                    <a:pt x="336" y="226"/>
                  </a:cubicBezTo>
                  <a:cubicBezTo>
                    <a:pt x="336" y="226"/>
                    <a:pt x="337" y="226"/>
                    <a:pt x="337" y="226"/>
                  </a:cubicBezTo>
                  <a:cubicBezTo>
                    <a:pt x="338" y="226"/>
                    <a:pt x="338" y="226"/>
                    <a:pt x="339" y="225"/>
                  </a:cubicBezTo>
                  <a:cubicBezTo>
                    <a:pt x="341" y="224"/>
                    <a:pt x="342" y="223"/>
                    <a:pt x="344" y="222"/>
                  </a:cubicBezTo>
                  <a:cubicBezTo>
                    <a:pt x="394" y="188"/>
                    <a:pt x="394" y="124"/>
                    <a:pt x="369" y="80"/>
                  </a:cubicBezTo>
                  <a:cubicBezTo>
                    <a:pt x="347" y="44"/>
                    <a:pt x="307" y="17"/>
                    <a:pt x="253" y="17"/>
                  </a:cubicBezTo>
                  <a:cubicBezTo>
                    <a:pt x="223" y="17"/>
                    <a:pt x="189" y="25"/>
                    <a:pt x="151" y="45"/>
                  </a:cubicBezTo>
                  <a:cubicBezTo>
                    <a:pt x="144" y="32"/>
                    <a:pt x="130" y="12"/>
                    <a:pt x="108" y="1"/>
                  </a:cubicBezTo>
                  <a:cubicBezTo>
                    <a:pt x="108" y="0"/>
                    <a:pt x="107" y="0"/>
                    <a:pt x="106" y="0"/>
                  </a:cubicBezTo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03"/>
            <p:cNvSpPr/>
            <p:nvPr/>
          </p:nvSpPr>
          <p:spPr>
            <a:xfrm>
              <a:off x="4663" y="4501"/>
              <a:ext cx="3137" cy="683"/>
            </a:xfrm>
            <a:custGeom>
              <a:avLst/>
              <a:gdLst/>
              <a:ahLst/>
              <a:cxnLst/>
              <a:rect l="l" t="t" r="r" b="b"/>
              <a:pathLst>
                <a:path w="1512" h="329" extrusionOk="0">
                  <a:moveTo>
                    <a:pt x="298" y="317"/>
                  </a:moveTo>
                  <a:cubicBezTo>
                    <a:pt x="81" y="329"/>
                    <a:pt x="32" y="220"/>
                    <a:pt x="34" y="163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84" y="8"/>
                    <a:pt x="1136" y="0"/>
                    <a:pt x="1275" y="3"/>
                  </a:cubicBezTo>
                  <a:cubicBezTo>
                    <a:pt x="1414" y="7"/>
                    <a:pt x="1512" y="186"/>
                    <a:pt x="1512" y="317"/>
                  </a:cubicBezTo>
                  <a:cubicBezTo>
                    <a:pt x="848" y="317"/>
                    <a:pt x="848" y="317"/>
                    <a:pt x="848" y="317"/>
                  </a:cubicBezTo>
                  <a:cubicBezTo>
                    <a:pt x="755" y="312"/>
                    <a:pt x="515" y="304"/>
                    <a:pt x="298" y="3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03"/>
            <p:cNvSpPr/>
            <p:nvPr/>
          </p:nvSpPr>
          <p:spPr>
            <a:xfrm>
              <a:off x="4650" y="4491"/>
              <a:ext cx="3166" cy="682"/>
            </a:xfrm>
            <a:custGeom>
              <a:avLst/>
              <a:gdLst/>
              <a:ahLst/>
              <a:cxnLst/>
              <a:rect l="l" t="t" r="r" b="b"/>
              <a:pathLst>
                <a:path w="1524" h="329" extrusionOk="0">
                  <a:moveTo>
                    <a:pt x="271" y="329"/>
                  </a:moveTo>
                  <a:cubicBezTo>
                    <a:pt x="163" y="329"/>
                    <a:pt x="106" y="296"/>
                    <a:pt x="77" y="267"/>
                  </a:cubicBezTo>
                  <a:cubicBezTo>
                    <a:pt x="36" y="227"/>
                    <a:pt x="34" y="183"/>
                    <a:pt x="34" y="1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5"/>
                    <a:pt x="0" y="13"/>
                    <a:pt x="1" y="11"/>
                  </a:cubicBezTo>
                  <a:cubicBezTo>
                    <a:pt x="3" y="10"/>
                    <a:pt x="4" y="9"/>
                    <a:pt x="6" y="9"/>
                  </a:cubicBezTo>
                  <a:cubicBezTo>
                    <a:pt x="147" y="8"/>
                    <a:pt x="341" y="7"/>
                    <a:pt x="529" y="5"/>
                  </a:cubicBezTo>
                  <a:cubicBezTo>
                    <a:pt x="856" y="3"/>
                    <a:pt x="1193" y="0"/>
                    <a:pt x="1281" y="2"/>
                  </a:cubicBezTo>
                  <a:cubicBezTo>
                    <a:pt x="1346" y="4"/>
                    <a:pt x="1408" y="44"/>
                    <a:pt x="1456" y="114"/>
                  </a:cubicBezTo>
                  <a:cubicBezTo>
                    <a:pt x="1498" y="176"/>
                    <a:pt x="1524" y="254"/>
                    <a:pt x="1524" y="322"/>
                  </a:cubicBezTo>
                  <a:cubicBezTo>
                    <a:pt x="1524" y="325"/>
                    <a:pt x="1521" y="328"/>
                    <a:pt x="1518" y="328"/>
                  </a:cubicBezTo>
                  <a:cubicBezTo>
                    <a:pt x="854" y="328"/>
                    <a:pt x="854" y="328"/>
                    <a:pt x="854" y="328"/>
                  </a:cubicBezTo>
                  <a:cubicBezTo>
                    <a:pt x="757" y="322"/>
                    <a:pt x="518" y="315"/>
                    <a:pt x="304" y="328"/>
                  </a:cubicBezTo>
                  <a:cubicBezTo>
                    <a:pt x="293" y="328"/>
                    <a:pt x="281" y="329"/>
                    <a:pt x="271" y="329"/>
                  </a:cubicBezTo>
                  <a:close/>
                  <a:moveTo>
                    <a:pt x="14" y="21"/>
                  </a:moveTo>
                  <a:cubicBezTo>
                    <a:pt x="46" y="167"/>
                    <a:pt x="46" y="167"/>
                    <a:pt x="46" y="167"/>
                  </a:cubicBezTo>
                  <a:cubicBezTo>
                    <a:pt x="46" y="168"/>
                    <a:pt x="46" y="168"/>
                    <a:pt x="46" y="169"/>
                  </a:cubicBezTo>
                  <a:cubicBezTo>
                    <a:pt x="46" y="180"/>
                    <a:pt x="47" y="221"/>
                    <a:pt x="85" y="258"/>
                  </a:cubicBezTo>
                  <a:cubicBezTo>
                    <a:pt x="116" y="289"/>
                    <a:pt x="179" y="323"/>
                    <a:pt x="304" y="316"/>
                  </a:cubicBezTo>
                  <a:cubicBezTo>
                    <a:pt x="517" y="303"/>
                    <a:pt x="758" y="310"/>
                    <a:pt x="855" y="316"/>
                  </a:cubicBezTo>
                  <a:cubicBezTo>
                    <a:pt x="1511" y="316"/>
                    <a:pt x="1511" y="316"/>
                    <a:pt x="1511" y="316"/>
                  </a:cubicBezTo>
                  <a:cubicBezTo>
                    <a:pt x="1510" y="252"/>
                    <a:pt x="1485" y="178"/>
                    <a:pt x="1446" y="121"/>
                  </a:cubicBezTo>
                  <a:cubicBezTo>
                    <a:pt x="1401" y="54"/>
                    <a:pt x="1342" y="16"/>
                    <a:pt x="1281" y="14"/>
                  </a:cubicBezTo>
                  <a:cubicBezTo>
                    <a:pt x="1193" y="12"/>
                    <a:pt x="856" y="15"/>
                    <a:pt x="529" y="17"/>
                  </a:cubicBezTo>
                  <a:cubicBezTo>
                    <a:pt x="345" y="19"/>
                    <a:pt x="154" y="20"/>
                    <a:pt x="14" y="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03"/>
            <p:cNvSpPr/>
            <p:nvPr/>
          </p:nvSpPr>
          <p:spPr>
            <a:xfrm>
              <a:off x="3703" y="4777"/>
              <a:ext cx="945" cy="573"/>
            </a:xfrm>
            <a:custGeom>
              <a:avLst/>
              <a:gdLst/>
              <a:ahLst/>
              <a:cxnLst/>
              <a:rect l="l" t="t" r="r" b="b"/>
              <a:pathLst>
                <a:path w="455" h="276" extrusionOk="0">
                  <a:moveTo>
                    <a:pt x="385" y="118"/>
                  </a:moveTo>
                  <a:cubicBezTo>
                    <a:pt x="378" y="104"/>
                    <a:pt x="378" y="81"/>
                    <a:pt x="381" y="71"/>
                  </a:cubicBezTo>
                  <a:cubicBezTo>
                    <a:pt x="323" y="45"/>
                    <a:pt x="206" y="0"/>
                    <a:pt x="201" y="30"/>
                  </a:cubicBezTo>
                  <a:cubicBezTo>
                    <a:pt x="194" y="69"/>
                    <a:pt x="164" y="85"/>
                    <a:pt x="149" y="91"/>
                  </a:cubicBezTo>
                  <a:cubicBezTo>
                    <a:pt x="70" y="118"/>
                    <a:pt x="49" y="125"/>
                    <a:pt x="27" y="141"/>
                  </a:cubicBezTo>
                  <a:cubicBezTo>
                    <a:pt x="7" y="155"/>
                    <a:pt x="2" y="175"/>
                    <a:pt x="9" y="188"/>
                  </a:cubicBezTo>
                  <a:cubicBezTo>
                    <a:pt x="0" y="217"/>
                    <a:pt x="29" y="231"/>
                    <a:pt x="52" y="227"/>
                  </a:cubicBezTo>
                  <a:cubicBezTo>
                    <a:pt x="57" y="242"/>
                    <a:pt x="86" y="259"/>
                    <a:pt x="133" y="238"/>
                  </a:cubicBezTo>
                  <a:cubicBezTo>
                    <a:pt x="173" y="220"/>
                    <a:pt x="205" y="206"/>
                    <a:pt x="257" y="193"/>
                  </a:cubicBezTo>
                  <a:cubicBezTo>
                    <a:pt x="300" y="182"/>
                    <a:pt x="316" y="182"/>
                    <a:pt x="334" y="188"/>
                  </a:cubicBezTo>
                  <a:cubicBezTo>
                    <a:pt x="352" y="195"/>
                    <a:pt x="363" y="222"/>
                    <a:pt x="390" y="249"/>
                  </a:cubicBezTo>
                  <a:cubicBezTo>
                    <a:pt x="417" y="276"/>
                    <a:pt x="455" y="256"/>
                    <a:pt x="449" y="227"/>
                  </a:cubicBezTo>
                  <a:cubicBezTo>
                    <a:pt x="442" y="193"/>
                    <a:pt x="395" y="136"/>
                    <a:pt x="385" y="1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03"/>
            <p:cNvSpPr/>
            <p:nvPr/>
          </p:nvSpPr>
          <p:spPr>
            <a:xfrm>
              <a:off x="3695" y="4777"/>
              <a:ext cx="959" cy="556"/>
            </a:xfrm>
            <a:custGeom>
              <a:avLst/>
              <a:gdLst/>
              <a:ahLst/>
              <a:cxnLst/>
              <a:rect l="l" t="t" r="r" b="b"/>
              <a:pathLst>
                <a:path w="462" h="268" extrusionOk="0">
                  <a:moveTo>
                    <a:pt x="422" y="268"/>
                  </a:moveTo>
                  <a:cubicBezTo>
                    <a:pt x="411" y="268"/>
                    <a:pt x="399" y="263"/>
                    <a:pt x="390" y="253"/>
                  </a:cubicBezTo>
                  <a:cubicBezTo>
                    <a:pt x="378" y="242"/>
                    <a:pt x="370" y="231"/>
                    <a:pt x="362" y="220"/>
                  </a:cubicBezTo>
                  <a:cubicBezTo>
                    <a:pt x="352" y="208"/>
                    <a:pt x="344" y="197"/>
                    <a:pt x="335" y="194"/>
                  </a:cubicBezTo>
                  <a:cubicBezTo>
                    <a:pt x="320" y="188"/>
                    <a:pt x="306" y="187"/>
                    <a:pt x="262" y="199"/>
                  </a:cubicBezTo>
                  <a:cubicBezTo>
                    <a:pt x="212" y="212"/>
                    <a:pt x="181" y="225"/>
                    <a:pt x="139" y="243"/>
                  </a:cubicBezTo>
                  <a:cubicBezTo>
                    <a:pt x="104" y="259"/>
                    <a:pt x="81" y="253"/>
                    <a:pt x="70" y="249"/>
                  </a:cubicBezTo>
                  <a:cubicBezTo>
                    <a:pt x="62" y="245"/>
                    <a:pt x="56" y="240"/>
                    <a:pt x="52" y="233"/>
                  </a:cubicBezTo>
                  <a:cubicBezTo>
                    <a:pt x="37" y="235"/>
                    <a:pt x="22" y="230"/>
                    <a:pt x="13" y="220"/>
                  </a:cubicBezTo>
                  <a:cubicBezTo>
                    <a:pt x="6" y="212"/>
                    <a:pt x="3" y="201"/>
                    <a:pt x="6" y="189"/>
                  </a:cubicBezTo>
                  <a:cubicBezTo>
                    <a:pt x="0" y="174"/>
                    <a:pt x="4" y="153"/>
                    <a:pt x="27" y="136"/>
                  </a:cubicBezTo>
                  <a:cubicBezTo>
                    <a:pt x="49" y="120"/>
                    <a:pt x="68" y="114"/>
                    <a:pt x="132" y="92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78" y="74"/>
                    <a:pt x="194" y="55"/>
                    <a:pt x="199" y="29"/>
                  </a:cubicBezTo>
                  <a:cubicBezTo>
                    <a:pt x="200" y="24"/>
                    <a:pt x="203" y="20"/>
                    <a:pt x="208" y="17"/>
                  </a:cubicBezTo>
                  <a:cubicBezTo>
                    <a:pt x="241" y="0"/>
                    <a:pt x="373" y="59"/>
                    <a:pt x="387" y="66"/>
                  </a:cubicBezTo>
                  <a:cubicBezTo>
                    <a:pt x="390" y="67"/>
                    <a:pt x="392" y="70"/>
                    <a:pt x="391" y="73"/>
                  </a:cubicBezTo>
                  <a:cubicBezTo>
                    <a:pt x="388" y="81"/>
                    <a:pt x="388" y="103"/>
                    <a:pt x="395" y="116"/>
                  </a:cubicBezTo>
                  <a:cubicBezTo>
                    <a:pt x="398" y="121"/>
                    <a:pt x="404" y="131"/>
                    <a:pt x="412" y="142"/>
                  </a:cubicBezTo>
                  <a:cubicBezTo>
                    <a:pt x="430" y="167"/>
                    <a:pt x="454" y="201"/>
                    <a:pt x="459" y="225"/>
                  </a:cubicBezTo>
                  <a:cubicBezTo>
                    <a:pt x="462" y="241"/>
                    <a:pt x="455" y="256"/>
                    <a:pt x="441" y="263"/>
                  </a:cubicBezTo>
                  <a:cubicBezTo>
                    <a:pt x="435" y="266"/>
                    <a:pt x="429" y="268"/>
                    <a:pt x="422" y="268"/>
                  </a:cubicBezTo>
                  <a:close/>
                  <a:moveTo>
                    <a:pt x="313" y="178"/>
                  </a:moveTo>
                  <a:cubicBezTo>
                    <a:pt x="323" y="178"/>
                    <a:pt x="331" y="179"/>
                    <a:pt x="340" y="183"/>
                  </a:cubicBezTo>
                  <a:cubicBezTo>
                    <a:pt x="352" y="187"/>
                    <a:pt x="361" y="199"/>
                    <a:pt x="372" y="213"/>
                  </a:cubicBezTo>
                  <a:cubicBezTo>
                    <a:pt x="379" y="223"/>
                    <a:pt x="387" y="234"/>
                    <a:pt x="398" y="245"/>
                  </a:cubicBezTo>
                  <a:cubicBezTo>
                    <a:pt x="411" y="258"/>
                    <a:pt x="426" y="258"/>
                    <a:pt x="435" y="253"/>
                  </a:cubicBezTo>
                  <a:cubicBezTo>
                    <a:pt x="442" y="249"/>
                    <a:pt x="449" y="240"/>
                    <a:pt x="447" y="228"/>
                  </a:cubicBezTo>
                  <a:cubicBezTo>
                    <a:pt x="442" y="206"/>
                    <a:pt x="419" y="173"/>
                    <a:pt x="402" y="148"/>
                  </a:cubicBezTo>
                  <a:cubicBezTo>
                    <a:pt x="394" y="137"/>
                    <a:pt x="387" y="127"/>
                    <a:pt x="384" y="121"/>
                  </a:cubicBezTo>
                  <a:cubicBezTo>
                    <a:pt x="384" y="121"/>
                    <a:pt x="384" y="121"/>
                    <a:pt x="384" y="121"/>
                  </a:cubicBezTo>
                  <a:cubicBezTo>
                    <a:pt x="377" y="107"/>
                    <a:pt x="376" y="87"/>
                    <a:pt x="378" y="74"/>
                  </a:cubicBezTo>
                  <a:cubicBezTo>
                    <a:pt x="309" y="44"/>
                    <a:pt x="232" y="18"/>
                    <a:pt x="213" y="28"/>
                  </a:cubicBezTo>
                  <a:cubicBezTo>
                    <a:pt x="211" y="29"/>
                    <a:pt x="211" y="30"/>
                    <a:pt x="210" y="31"/>
                  </a:cubicBezTo>
                  <a:cubicBezTo>
                    <a:pt x="205" y="61"/>
                    <a:pt x="186" y="83"/>
                    <a:pt x="155" y="97"/>
                  </a:cubicBezTo>
                  <a:cubicBezTo>
                    <a:pt x="155" y="97"/>
                    <a:pt x="155" y="97"/>
                    <a:pt x="155" y="97"/>
                  </a:cubicBezTo>
                  <a:cubicBezTo>
                    <a:pt x="136" y="103"/>
                    <a:pt x="136" y="103"/>
                    <a:pt x="136" y="103"/>
                  </a:cubicBezTo>
                  <a:cubicBezTo>
                    <a:pt x="73" y="125"/>
                    <a:pt x="54" y="131"/>
                    <a:pt x="34" y="146"/>
                  </a:cubicBezTo>
                  <a:cubicBezTo>
                    <a:pt x="16" y="159"/>
                    <a:pt x="13" y="175"/>
                    <a:pt x="18" y="186"/>
                  </a:cubicBezTo>
                  <a:cubicBezTo>
                    <a:pt x="19" y="187"/>
                    <a:pt x="19" y="189"/>
                    <a:pt x="18" y="190"/>
                  </a:cubicBezTo>
                  <a:cubicBezTo>
                    <a:pt x="16" y="199"/>
                    <a:pt x="17" y="206"/>
                    <a:pt x="22" y="212"/>
                  </a:cubicBezTo>
                  <a:cubicBezTo>
                    <a:pt x="29" y="219"/>
                    <a:pt x="42" y="223"/>
                    <a:pt x="54" y="221"/>
                  </a:cubicBezTo>
                  <a:cubicBezTo>
                    <a:pt x="57" y="220"/>
                    <a:pt x="60" y="222"/>
                    <a:pt x="61" y="225"/>
                  </a:cubicBezTo>
                  <a:cubicBezTo>
                    <a:pt x="63" y="230"/>
                    <a:pt x="68" y="235"/>
                    <a:pt x="75" y="238"/>
                  </a:cubicBezTo>
                  <a:cubicBezTo>
                    <a:pt x="84" y="242"/>
                    <a:pt x="103" y="246"/>
                    <a:pt x="134" y="232"/>
                  </a:cubicBezTo>
                  <a:cubicBezTo>
                    <a:pt x="177" y="214"/>
                    <a:pt x="208" y="200"/>
                    <a:pt x="259" y="187"/>
                  </a:cubicBezTo>
                  <a:cubicBezTo>
                    <a:pt x="283" y="181"/>
                    <a:pt x="300" y="178"/>
                    <a:pt x="313" y="17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03"/>
            <p:cNvSpPr/>
            <p:nvPr/>
          </p:nvSpPr>
          <p:spPr>
            <a:xfrm>
              <a:off x="3794" y="5028"/>
              <a:ext cx="364" cy="233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" y="112"/>
                  </a:moveTo>
                  <a:cubicBezTo>
                    <a:pt x="5" y="112"/>
                    <a:pt x="3" y="110"/>
                    <a:pt x="2" y="108"/>
                  </a:cubicBezTo>
                  <a:cubicBezTo>
                    <a:pt x="0" y="102"/>
                    <a:pt x="0" y="96"/>
                    <a:pt x="3" y="90"/>
                  </a:cubicBezTo>
                  <a:cubicBezTo>
                    <a:pt x="13" y="65"/>
                    <a:pt x="68" y="35"/>
                    <a:pt x="166" y="1"/>
                  </a:cubicBezTo>
                  <a:cubicBezTo>
                    <a:pt x="169" y="0"/>
                    <a:pt x="173" y="1"/>
                    <a:pt x="174" y="4"/>
                  </a:cubicBezTo>
                  <a:cubicBezTo>
                    <a:pt x="175" y="8"/>
                    <a:pt x="173" y="11"/>
                    <a:pt x="170" y="12"/>
                  </a:cubicBezTo>
                  <a:cubicBezTo>
                    <a:pt x="46" y="55"/>
                    <a:pt x="19" y="82"/>
                    <a:pt x="14" y="94"/>
                  </a:cubicBezTo>
                  <a:cubicBezTo>
                    <a:pt x="12" y="98"/>
                    <a:pt x="12" y="100"/>
                    <a:pt x="13" y="103"/>
                  </a:cubicBezTo>
                  <a:cubicBezTo>
                    <a:pt x="14" y="106"/>
                    <a:pt x="13" y="110"/>
                    <a:pt x="10" y="111"/>
                  </a:cubicBezTo>
                  <a:cubicBezTo>
                    <a:pt x="9" y="111"/>
                    <a:pt x="8" y="112"/>
                    <a:pt x="8" y="1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03"/>
            <p:cNvSpPr/>
            <p:nvPr/>
          </p:nvSpPr>
          <p:spPr>
            <a:xfrm>
              <a:off x="3707" y="4981"/>
              <a:ext cx="374" cy="199"/>
            </a:xfrm>
            <a:custGeom>
              <a:avLst/>
              <a:gdLst/>
              <a:ahLst/>
              <a:cxnLst/>
              <a:rect l="l" t="t" r="r" b="b"/>
              <a:pathLst>
                <a:path w="180" h="96" extrusionOk="0">
                  <a:moveTo>
                    <a:pt x="7" y="96"/>
                  </a:moveTo>
                  <a:cubicBezTo>
                    <a:pt x="6" y="96"/>
                    <a:pt x="5" y="96"/>
                    <a:pt x="5" y="96"/>
                  </a:cubicBezTo>
                  <a:cubicBezTo>
                    <a:pt x="2" y="95"/>
                    <a:pt x="0" y="91"/>
                    <a:pt x="1" y="88"/>
                  </a:cubicBezTo>
                  <a:cubicBezTo>
                    <a:pt x="13" y="58"/>
                    <a:pt x="70" y="28"/>
                    <a:pt x="172" y="1"/>
                  </a:cubicBezTo>
                  <a:cubicBezTo>
                    <a:pt x="175" y="0"/>
                    <a:pt x="179" y="2"/>
                    <a:pt x="179" y="5"/>
                  </a:cubicBezTo>
                  <a:cubicBezTo>
                    <a:pt x="180" y="8"/>
                    <a:pt x="178" y="12"/>
                    <a:pt x="175" y="13"/>
                  </a:cubicBezTo>
                  <a:cubicBezTo>
                    <a:pt x="80" y="38"/>
                    <a:pt x="22" y="66"/>
                    <a:pt x="12" y="92"/>
                  </a:cubicBezTo>
                  <a:cubicBezTo>
                    <a:pt x="11" y="95"/>
                    <a:pt x="9" y="96"/>
                    <a:pt x="7" y="9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03"/>
            <p:cNvSpPr/>
            <p:nvPr/>
          </p:nvSpPr>
          <p:spPr>
            <a:xfrm>
              <a:off x="4006" y="2425"/>
              <a:ext cx="1228" cy="2598"/>
            </a:xfrm>
            <a:custGeom>
              <a:avLst/>
              <a:gdLst/>
              <a:ahLst/>
              <a:cxnLst/>
              <a:rect l="l" t="t" r="r" b="b"/>
              <a:pathLst>
                <a:path w="591" h="1252" extrusionOk="0">
                  <a:moveTo>
                    <a:pt x="370" y="1049"/>
                  </a:moveTo>
                  <a:cubicBezTo>
                    <a:pt x="336" y="1225"/>
                    <a:pt x="336" y="1225"/>
                    <a:pt x="336" y="1225"/>
                  </a:cubicBezTo>
                  <a:cubicBezTo>
                    <a:pt x="210" y="1252"/>
                    <a:pt x="60" y="1200"/>
                    <a:pt x="0" y="1171"/>
                  </a:cubicBezTo>
                  <a:cubicBezTo>
                    <a:pt x="42" y="967"/>
                    <a:pt x="145" y="506"/>
                    <a:pt x="179" y="391"/>
                  </a:cubicBezTo>
                  <a:cubicBezTo>
                    <a:pt x="212" y="276"/>
                    <a:pt x="264" y="154"/>
                    <a:pt x="341" y="82"/>
                  </a:cubicBezTo>
                  <a:cubicBezTo>
                    <a:pt x="418" y="9"/>
                    <a:pt x="521" y="4"/>
                    <a:pt x="591" y="0"/>
                  </a:cubicBezTo>
                  <a:cubicBezTo>
                    <a:pt x="480" y="19"/>
                    <a:pt x="480" y="19"/>
                    <a:pt x="480" y="1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03"/>
            <p:cNvSpPr/>
            <p:nvPr/>
          </p:nvSpPr>
          <p:spPr>
            <a:xfrm>
              <a:off x="3994" y="2412"/>
              <a:ext cx="1242" cy="2594"/>
            </a:xfrm>
            <a:custGeom>
              <a:avLst/>
              <a:gdLst/>
              <a:ahLst/>
              <a:cxnLst/>
              <a:rect l="l" t="t" r="r" b="b"/>
              <a:pathLst>
                <a:path w="598" h="1250" extrusionOk="0">
                  <a:moveTo>
                    <a:pt x="597" y="12"/>
                  </a:moveTo>
                  <a:cubicBezTo>
                    <a:pt x="529" y="16"/>
                    <a:pt x="426" y="21"/>
                    <a:pt x="351" y="92"/>
                  </a:cubicBezTo>
                  <a:cubicBezTo>
                    <a:pt x="286" y="153"/>
                    <a:pt x="232" y="256"/>
                    <a:pt x="190" y="398"/>
                  </a:cubicBezTo>
                  <a:cubicBezTo>
                    <a:pt x="157" y="511"/>
                    <a:pt x="56" y="966"/>
                    <a:pt x="13" y="1174"/>
                  </a:cubicBezTo>
                  <a:cubicBezTo>
                    <a:pt x="76" y="1204"/>
                    <a:pt x="218" y="1250"/>
                    <a:pt x="337" y="1226"/>
                  </a:cubicBezTo>
                  <a:cubicBezTo>
                    <a:pt x="381" y="1013"/>
                    <a:pt x="381" y="1013"/>
                    <a:pt x="381" y="1013"/>
                  </a:cubicBezTo>
                  <a:cubicBezTo>
                    <a:pt x="381" y="1011"/>
                    <a:pt x="382" y="1009"/>
                    <a:pt x="384" y="1009"/>
                  </a:cubicBezTo>
                  <a:cubicBezTo>
                    <a:pt x="386" y="1008"/>
                    <a:pt x="388" y="1008"/>
                    <a:pt x="389" y="1009"/>
                  </a:cubicBezTo>
                  <a:cubicBezTo>
                    <a:pt x="391" y="1023"/>
                    <a:pt x="391" y="1023"/>
                    <a:pt x="391" y="1023"/>
                  </a:cubicBezTo>
                  <a:cubicBezTo>
                    <a:pt x="348" y="1232"/>
                    <a:pt x="348" y="1232"/>
                    <a:pt x="348" y="1232"/>
                  </a:cubicBezTo>
                  <a:cubicBezTo>
                    <a:pt x="348" y="1235"/>
                    <a:pt x="346" y="1237"/>
                    <a:pt x="344" y="1237"/>
                  </a:cubicBezTo>
                  <a:cubicBezTo>
                    <a:pt x="319" y="1243"/>
                    <a:pt x="293" y="1245"/>
                    <a:pt x="266" y="1245"/>
                  </a:cubicBezTo>
                  <a:cubicBezTo>
                    <a:pt x="161" y="1245"/>
                    <a:pt x="54" y="1207"/>
                    <a:pt x="4" y="1183"/>
                  </a:cubicBezTo>
                  <a:cubicBezTo>
                    <a:pt x="1" y="1181"/>
                    <a:pt x="0" y="1179"/>
                    <a:pt x="0" y="1176"/>
                  </a:cubicBezTo>
                  <a:cubicBezTo>
                    <a:pt x="43" y="970"/>
                    <a:pt x="145" y="509"/>
                    <a:pt x="179" y="395"/>
                  </a:cubicBezTo>
                  <a:cubicBezTo>
                    <a:pt x="221" y="251"/>
                    <a:pt x="276" y="146"/>
                    <a:pt x="343" y="83"/>
                  </a:cubicBezTo>
                  <a:cubicBezTo>
                    <a:pt x="421" y="9"/>
                    <a:pt x="527" y="4"/>
                    <a:pt x="597" y="0"/>
                  </a:cubicBezTo>
                  <a:cubicBezTo>
                    <a:pt x="598" y="0"/>
                    <a:pt x="598" y="0"/>
                    <a:pt x="598" y="0"/>
                  </a:cubicBezTo>
                  <a:moveTo>
                    <a:pt x="342" y="1231"/>
                  </a:moveTo>
                  <a:cubicBezTo>
                    <a:pt x="343" y="1231"/>
                    <a:pt x="343" y="1231"/>
                    <a:pt x="343" y="1231"/>
                  </a:cubicBezTo>
                  <a:lnTo>
                    <a:pt x="342" y="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03"/>
            <p:cNvSpPr/>
            <p:nvPr/>
          </p:nvSpPr>
          <p:spPr>
            <a:xfrm>
              <a:off x="4771" y="2983"/>
              <a:ext cx="280" cy="1560"/>
            </a:xfrm>
            <a:custGeom>
              <a:avLst/>
              <a:gdLst/>
              <a:ahLst/>
              <a:cxnLst/>
              <a:rect l="l" t="t" r="r" b="b"/>
              <a:pathLst>
                <a:path w="135" h="752" extrusionOk="0">
                  <a:moveTo>
                    <a:pt x="7" y="752"/>
                  </a:moveTo>
                  <a:cubicBezTo>
                    <a:pt x="6" y="752"/>
                    <a:pt x="6" y="752"/>
                    <a:pt x="6" y="752"/>
                  </a:cubicBezTo>
                  <a:cubicBezTo>
                    <a:pt x="2" y="752"/>
                    <a:pt x="0" y="748"/>
                    <a:pt x="1" y="74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2"/>
                    <a:pt x="126" y="0"/>
                    <a:pt x="130" y="1"/>
                  </a:cubicBezTo>
                  <a:cubicBezTo>
                    <a:pt x="133" y="1"/>
                    <a:pt x="135" y="4"/>
                    <a:pt x="135" y="8"/>
                  </a:cubicBezTo>
                  <a:cubicBezTo>
                    <a:pt x="13" y="747"/>
                    <a:pt x="13" y="747"/>
                    <a:pt x="13" y="747"/>
                  </a:cubicBezTo>
                  <a:cubicBezTo>
                    <a:pt x="12" y="750"/>
                    <a:pt x="10" y="752"/>
                    <a:pt x="7" y="75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03"/>
            <p:cNvSpPr/>
            <p:nvPr/>
          </p:nvSpPr>
          <p:spPr>
            <a:xfrm>
              <a:off x="6808" y="1276"/>
              <a:ext cx="2202" cy="1567"/>
            </a:xfrm>
            <a:custGeom>
              <a:avLst/>
              <a:gdLst/>
              <a:ahLst/>
              <a:cxnLst/>
              <a:rect l="l" t="t" r="r" b="b"/>
              <a:pathLst>
                <a:path w="1060" h="755" extrusionOk="0">
                  <a:moveTo>
                    <a:pt x="172" y="7"/>
                  </a:moveTo>
                  <a:cubicBezTo>
                    <a:pt x="993" y="151"/>
                    <a:pt x="993" y="151"/>
                    <a:pt x="993" y="151"/>
                  </a:cubicBezTo>
                  <a:cubicBezTo>
                    <a:pt x="1033" y="158"/>
                    <a:pt x="1060" y="197"/>
                    <a:pt x="1053" y="237"/>
                  </a:cubicBezTo>
                  <a:cubicBezTo>
                    <a:pt x="973" y="688"/>
                    <a:pt x="973" y="688"/>
                    <a:pt x="973" y="688"/>
                  </a:cubicBezTo>
                  <a:cubicBezTo>
                    <a:pt x="966" y="729"/>
                    <a:pt x="928" y="755"/>
                    <a:pt x="888" y="748"/>
                  </a:cubicBezTo>
                  <a:cubicBezTo>
                    <a:pt x="67" y="604"/>
                    <a:pt x="67" y="604"/>
                    <a:pt x="67" y="604"/>
                  </a:cubicBezTo>
                  <a:cubicBezTo>
                    <a:pt x="27" y="597"/>
                    <a:pt x="0" y="558"/>
                    <a:pt x="7" y="518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94" y="26"/>
                    <a:pt x="132" y="0"/>
                    <a:pt x="17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03"/>
            <p:cNvSpPr/>
            <p:nvPr/>
          </p:nvSpPr>
          <p:spPr>
            <a:xfrm>
              <a:off x="6793" y="1261"/>
              <a:ext cx="2229" cy="1581"/>
            </a:xfrm>
            <a:custGeom>
              <a:avLst/>
              <a:gdLst/>
              <a:ahLst/>
              <a:cxnLst/>
              <a:rect l="l" t="t" r="r" b="b"/>
              <a:pathLst>
                <a:path w="1073" h="762" extrusionOk="0">
                  <a:moveTo>
                    <a:pt x="907" y="762"/>
                  </a:moveTo>
                  <a:cubicBezTo>
                    <a:pt x="903" y="762"/>
                    <a:pt x="898" y="762"/>
                    <a:pt x="894" y="761"/>
                  </a:cubicBezTo>
                  <a:cubicBezTo>
                    <a:pt x="73" y="617"/>
                    <a:pt x="73" y="617"/>
                    <a:pt x="73" y="617"/>
                  </a:cubicBezTo>
                  <a:cubicBezTo>
                    <a:pt x="30" y="609"/>
                    <a:pt x="0" y="567"/>
                    <a:pt x="8" y="524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95" y="29"/>
                    <a:pt x="137" y="0"/>
                    <a:pt x="180" y="8"/>
                  </a:cubicBezTo>
                  <a:cubicBezTo>
                    <a:pt x="1001" y="152"/>
                    <a:pt x="1001" y="152"/>
                    <a:pt x="1001" y="152"/>
                  </a:cubicBezTo>
                  <a:cubicBezTo>
                    <a:pt x="1044" y="160"/>
                    <a:pt x="1073" y="202"/>
                    <a:pt x="1066" y="245"/>
                  </a:cubicBezTo>
                  <a:cubicBezTo>
                    <a:pt x="986" y="696"/>
                    <a:pt x="986" y="696"/>
                    <a:pt x="986" y="696"/>
                  </a:cubicBezTo>
                  <a:cubicBezTo>
                    <a:pt x="979" y="735"/>
                    <a:pt x="946" y="762"/>
                    <a:pt x="907" y="762"/>
                  </a:cubicBezTo>
                  <a:close/>
                  <a:moveTo>
                    <a:pt x="166" y="19"/>
                  </a:moveTo>
                  <a:cubicBezTo>
                    <a:pt x="134" y="19"/>
                    <a:pt x="105" y="42"/>
                    <a:pt x="99" y="75"/>
                  </a:cubicBezTo>
                  <a:cubicBezTo>
                    <a:pt x="20" y="526"/>
                    <a:pt x="20" y="526"/>
                    <a:pt x="20" y="526"/>
                  </a:cubicBezTo>
                  <a:cubicBezTo>
                    <a:pt x="13" y="563"/>
                    <a:pt x="38" y="598"/>
                    <a:pt x="75" y="605"/>
                  </a:cubicBezTo>
                  <a:cubicBezTo>
                    <a:pt x="896" y="749"/>
                    <a:pt x="896" y="749"/>
                    <a:pt x="896" y="749"/>
                  </a:cubicBezTo>
                  <a:cubicBezTo>
                    <a:pt x="933" y="756"/>
                    <a:pt x="968" y="731"/>
                    <a:pt x="974" y="694"/>
                  </a:cubicBezTo>
                  <a:cubicBezTo>
                    <a:pt x="1054" y="243"/>
                    <a:pt x="1054" y="243"/>
                    <a:pt x="1054" y="243"/>
                  </a:cubicBezTo>
                  <a:cubicBezTo>
                    <a:pt x="1060" y="206"/>
                    <a:pt x="1036" y="171"/>
                    <a:pt x="999" y="164"/>
                  </a:cubicBezTo>
                  <a:cubicBezTo>
                    <a:pt x="178" y="20"/>
                    <a:pt x="178" y="20"/>
                    <a:pt x="178" y="20"/>
                  </a:cubicBezTo>
                  <a:cubicBezTo>
                    <a:pt x="174" y="19"/>
                    <a:pt x="170" y="19"/>
                    <a:pt x="166" y="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03"/>
            <p:cNvSpPr/>
            <p:nvPr/>
          </p:nvSpPr>
          <p:spPr>
            <a:xfrm>
              <a:off x="8075" y="1715"/>
              <a:ext cx="151" cy="150"/>
            </a:xfrm>
            <a:custGeom>
              <a:avLst/>
              <a:gdLst/>
              <a:ahLst/>
              <a:cxnLst/>
              <a:rect l="l" t="t" r="r" b="b"/>
              <a:pathLst>
                <a:path w="73" h="72" extrusionOk="0">
                  <a:moveTo>
                    <a:pt x="42" y="3"/>
                  </a:moveTo>
                  <a:cubicBezTo>
                    <a:pt x="61" y="6"/>
                    <a:pt x="73" y="23"/>
                    <a:pt x="70" y="42"/>
                  </a:cubicBezTo>
                  <a:cubicBezTo>
                    <a:pt x="67" y="60"/>
                    <a:pt x="49" y="72"/>
                    <a:pt x="31" y="69"/>
                  </a:cubicBezTo>
                  <a:cubicBezTo>
                    <a:pt x="13" y="66"/>
                    <a:pt x="0" y="48"/>
                    <a:pt x="4" y="30"/>
                  </a:cubicBezTo>
                  <a:cubicBezTo>
                    <a:pt x="7" y="12"/>
                    <a:pt x="24" y="0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03"/>
            <p:cNvSpPr/>
            <p:nvPr/>
          </p:nvSpPr>
          <p:spPr>
            <a:xfrm>
              <a:off x="8066" y="1701"/>
              <a:ext cx="173" cy="172"/>
            </a:xfrm>
            <a:custGeom>
              <a:avLst/>
              <a:gdLst/>
              <a:ahLst/>
              <a:cxnLst/>
              <a:rect l="l" t="t" r="r" b="b"/>
              <a:pathLst>
                <a:path w="83" h="83" extrusionOk="0">
                  <a:moveTo>
                    <a:pt x="41" y="83"/>
                  </a:moveTo>
                  <a:cubicBezTo>
                    <a:pt x="38" y="83"/>
                    <a:pt x="36" y="82"/>
                    <a:pt x="34" y="82"/>
                  </a:cubicBezTo>
                  <a:cubicBezTo>
                    <a:pt x="23" y="80"/>
                    <a:pt x="14" y="74"/>
                    <a:pt x="8" y="66"/>
                  </a:cubicBezTo>
                  <a:cubicBezTo>
                    <a:pt x="2" y="57"/>
                    <a:pt x="0" y="46"/>
                    <a:pt x="2" y="36"/>
                  </a:cubicBezTo>
                  <a:cubicBezTo>
                    <a:pt x="5" y="14"/>
                    <a:pt x="26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69" y="8"/>
                    <a:pt x="83" y="28"/>
                    <a:pt x="80" y="50"/>
                  </a:cubicBezTo>
                  <a:cubicBezTo>
                    <a:pt x="78" y="60"/>
                    <a:pt x="72" y="69"/>
                    <a:pt x="63" y="75"/>
                  </a:cubicBezTo>
                  <a:cubicBezTo>
                    <a:pt x="57" y="80"/>
                    <a:pt x="49" y="83"/>
                    <a:pt x="41" y="83"/>
                  </a:cubicBezTo>
                  <a:close/>
                  <a:moveTo>
                    <a:pt x="41" y="15"/>
                  </a:moveTo>
                  <a:cubicBezTo>
                    <a:pt x="27" y="15"/>
                    <a:pt x="16" y="25"/>
                    <a:pt x="13" y="38"/>
                  </a:cubicBezTo>
                  <a:cubicBezTo>
                    <a:pt x="12" y="45"/>
                    <a:pt x="14" y="53"/>
                    <a:pt x="18" y="59"/>
                  </a:cubicBezTo>
                  <a:cubicBezTo>
                    <a:pt x="22" y="65"/>
                    <a:pt x="29" y="69"/>
                    <a:pt x="36" y="70"/>
                  </a:cubicBezTo>
                  <a:cubicBezTo>
                    <a:pt x="43" y="71"/>
                    <a:pt x="50" y="70"/>
                    <a:pt x="57" y="66"/>
                  </a:cubicBezTo>
                  <a:cubicBezTo>
                    <a:pt x="63" y="61"/>
                    <a:pt x="67" y="55"/>
                    <a:pt x="68" y="48"/>
                  </a:cubicBezTo>
                  <a:cubicBezTo>
                    <a:pt x="71" y="33"/>
                    <a:pt x="60" y="18"/>
                    <a:pt x="45" y="16"/>
                  </a:cubicBezTo>
                  <a:cubicBezTo>
                    <a:pt x="44" y="15"/>
                    <a:pt x="42" y="15"/>
                    <a:pt x="4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03"/>
            <p:cNvSpPr/>
            <p:nvPr/>
          </p:nvSpPr>
          <p:spPr>
            <a:xfrm>
              <a:off x="8293" y="1751"/>
              <a:ext cx="490" cy="110"/>
            </a:xfrm>
            <a:custGeom>
              <a:avLst/>
              <a:gdLst/>
              <a:ahLst/>
              <a:cxnLst/>
              <a:rect l="l" t="t" r="r" b="b"/>
              <a:pathLst>
                <a:path w="490" h="110" extrusionOk="0">
                  <a:moveTo>
                    <a:pt x="486" y="110"/>
                  </a:moveTo>
                  <a:lnTo>
                    <a:pt x="0" y="25"/>
                  </a:lnTo>
                  <a:lnTo>
                    <a:pt x="4" y="0"/>
                  </a:lnTo>
                  <a:lnTo>
                    <a:pt x="490" y="87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03"/>
            <p:cNvSpPr/>
            <p:nvPr/>
          </p:nvSpPr>
          <p:spPr>
            <a:xfrm>
              <a:off x="8278" y="1838"/>
              <a:ext cx="490" cy="110"/>
            </a:xfrm>
            <a:custGeom>
              <a:avLst/>
              <a:gdLst/>
              <a:ahLst/>
              <a:cxnLst/>
              <a:rect l="l" t="t" r="r" b="b"/>
              <a:pathLst>
                <a:path w="490" h="110" extrusionOk="0">
                  <a:moveTo>
                    <a:pt x="486" y="110"/>
                  </a:moveTo>
                  <a:lnTo>
                    <a:pt x="0" y="25"/>
                  </a:lnTo>
                  <a:lnTo>
                    <a:pt x="4" y="0"/>
                  </a:lnTo>
                  <a:lnTo>
                    <a:pt x="490" y="85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03"/>
            <p:cNvSpPr/>
            <p:nvPr/>
          </p:nvSpPr>
          <p:spPr>
            <a:xfrm>
              <a:off x="8023" y="2016"/>
              <a:ext cx="149" cy="152"/>
            </a:xfrm>
            <a:custGeom>
              <a:avLst/>
              <a:gdLst/>
              <a:ahLst/>
              <a:cxnLst/>
              <a:rect l="l" t="t" r="r" b="b"/>
              <a:pathLst>
                <a:path w="72" h="73" extrusionOk="0">
                  <a:moveTo>
                    <a:pt x="42" y="3"/>
                  </a:moveTo>
                  <a:cubicBezTo>
                    <a:pt x="60" y="7"/>
                    <a:pt x="72" y="24"/>
                    <a:pt x="69" y="42"/>
                  </a:cubicBezTo>
                  <a:cubicBezTo>
                    <a:pt x="66" y="61"/>
                    <a:pt x="48" y="73"/>
                    <a:pt x="30" y="70"/>
                  </a:cubicBezTo>
                  <a:cubicBezTo>
                    <a:pt x="12" y="66"/>
                    <a:pt x="0" y="49"/>
                    <a:pt x="3" y="31"/>
                  </a:cubicBezTo>
                  <a:cubicBezTo>
                    <a:pt x="6" y="12"/>
                    <a:pt x="24" y="0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03"/>
            <p:cNvSpPr/>
            <p:nvPr/>
          </p:nvSpPr>
          <p:spPr>
            <a:xfrm>
              <a:off x="8008" y="2004"/>
              <a:ext cx="179" cy="170"/>
            </a:xfrm>
            <a:custGeom>
              <a:avLst/>
              <a:gdLst/>
              <a:ahLst/>
              <a:cxnLst/>
              <a:rect l="l" t="t" r="r" b="b"/>
              <a:pathLst>
                <a:path w="86" h="82" extrusionOk="0">
                  <a:moveTo>
                    <a:pt x="43" y="82"/>
                  </a:moveTo>
                  <a:cubicBezTo>
                    <a:pt x="41" y="82"/>
                    <a:pt x="38" y="82"/>
                    <a:pt x="36" y="82"/>
                  </a:cubicBezTo>
                  <a:cubicBezTo>
                    <a:pt x="15" y="78"/>
                    <a:pt x="0" y="57"/>
                    <a:pt x="4" y="36"/>
                  </a:cubicBezTo>
                  <a:cubicBezTo>
                    <a:pt x="8" y="14"/>
                    <a:pt x="28" y="0"/>
                    <a:pt x="50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71" y="7"/>
                    <a:pt x="86" y="28"/>
                    <a:pt x="82" y="49"/>
                  </a:cubicBezTo>
                  <a:cubicBezTo>
                    <a:pt x="79" y="69"/>
                    <a:pt x="62" y="82"/>
                    <a:pt x="43" y="82"/>
                  </a:cubicBezTo>
                  <a:close/>
                  <a:moveTo>
                    <a:pt x="43" y="15"/>
                  </a:moveTo>
                  <a:cubicBezTo>
                    <a:pt x="30" y="15"/>
                    <a:pt x="18" y="24"/>
                    <a:pt x="16" y="38"/>
                  </a:cubicBezTo>
                  <a:cubicBezTo>
                    <a:pt x="13" y="53"/>
                    <a:pt x="23" y="67"/>
                    <a:pt x="38" y="70"/>
                  </a:cubicBezTo>
                  <a:cubicBezTo>
                    <a:pt x="53" y="72"/>
                    <a:pt x="68" y="62"/>
                    <a:pt x="70" y="47"/>
                  </a:cubicBezTo>
                  <a:cubicBezTo>
                    <a:pt x="73" y="32"/>
                    <a:pt x="63" y="18"/>
                    <a:pt x="48" y="15"/>
                  </a:cubicBezTo>
                  <a:cubicBezTo>
                    <a:pt x="46" y="15"/>
                    <a:pt x="45" y="15"/>
                    <a:pt x="43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03"/>
            <p:cNvSpPr/>
            <p:nvPr/>
          </p:nvSpPr>
          <p:spPr>
            <a:xfrm>
              <a:off x="8239" y="2054"/>
              <a:ext cx="490" cy="109"/>
            </a:xfrm>
            <a:custGeom>
              <a:avLst/>
              <a:gdLst/>
              <a:ahLst/>
              <a:cxnLst/>
              <a:rect l="l" t="t" r="r" b="b"/>
              <a:pathLst>
                <a:path w="490" h="109" extrusionOk="0">
                  <a:moveTo>
                    <a:pt x="486" y="109"/>
                  </a:moveTo>
                  <a:lnTo>
                    <a:pt x="0" y="24"/>
                  </a:lnTo>
                  <a:lnTo>
                    <a:pt x="4" y="0"/>
                  </a:lnTo>
                  <a:lnTo>
                    <a:pt x="490" y="85"/>
                  </a:lnTo>
                  <a:lnTo>
                    <a:pt x="486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03"/>
            <p:cNvSpPr/>
            <p:nvPr/>
          </p:nvSpPr>
          <p:spPr>
            <a:xfrm>
              <a:off x="8224" y="2141"/>
              <a:ext cx="490" cy="110"/>
            </a:xfrm>
            <a:custGeom>
              <a:avLst/>
              <a:gdLst/>
              <a:ahLst/>
              <a:cxnLst/>
              <a:rect l="l" t="t" r="r" b="b"/>
              <a:pathLst>
                <a:path w="490" h="110" extrusionOk="0">
                  <a:moveTo>
                    <a:pt x="486" y="110"/>
                  </a:moveTo>
                  <a:lnTo>
                    <a:pt x="0" y="22"/>
                  </a:lnTo>
                  <a:lnTo>
                    <a:pt x="4" y="0"/>
                  </a:lnTo>
                  <a:lnTo>
                    <a:pt x="490" y="85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03"/>
            <p:cNvSpPr/>
            <p:nvPr/>
          </p:nvSpPr>
          <p:spPr>
            <a:xfrm>
              <a:off x="7969" y="2319"/>
              <a:ext cx="151" cy="151"/>
            </a:xfrm>
            <a:custGeom>
              <a:avLst/>
              <a:gdLst/>
              <a:ahLst/>
              <a:cxnLst/>
              <a:rect l="l" t="t" r="r" b="b"/>
              <a:pathLst>
                <a:path w="73" h="73" extrusionOk="0">
                  <a:moveTo>
                    <a:pt x="42" y="3"/>
                  </a:moveTo>
                  <a:cubicBezTo>
                    <a:pt x="60" y="6"/>
                    <a:pt x="73" y="24"/>
                    <a:pt x="69" y="42"/>
                  </a:cubicBezTo>
                  <a:cubicBezTo>
                    <a:pt x="66" y="60"/>
                    <a:pt x="49" y="73"/>
                    <a:pt x="30" y="69"/>
                  </a:cubicBezTo>
                  <a:cubicBezTo>
                    <a:pt x="12" y="66"/>
                    <a:pt x="0" y="49"/>
                    <a:pt x="3" y="30"/>
                  </a:cubicBezTo>
                  <a:cubicBezTo>
                    <a:pt x="6" y="12"/>
                    <a:pt x="24" y="0"/>
                    <a:pt x="42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03"/>
            <p:cNvSpPr/>
            <p:nvPr/>
          </p:nvSpPr>
          <p:spPr>
            <a:xfrm>
              <a:off x="7958" y="2305"/>
              <a:ext cx="175" cy="172"/>
            </a:xfrm>
            <a:custGeom>
              <a:avLst/>
              <a:gdLst/>
              <a:ahLst/>
              <a:cxnLst/>
              <a:rect l="l" t="t" r="r" b="b"/>
              <a:pathLst>
                <a:path w="84" h="83" extrusionOk="0">
                  <a:moveTo>
                    <a:pt x="41" y="83"/>
                  </a:moveTo>
                  <a:cubicBezTo>
                    <a:pt x="39" y="83"/>
                    <a:pt x="37" y="83"/>
                    <a:pt x="34" y="82"/>
                  </a:cubicBezTo>
                  <a:cubicBezTo>
                    <a:pt x="24" y="80"/>
                    <a:pt x="15" y="75"/>
                    <a:pt x="9" y="66"/>
                  </a:cubicBezTo>
                  <a:cubicBezTo>
                    <a:pt x="3" y="57"/>
                    <a:pt x="0" y="47"/>
                    <a:pt x="2" y="36"/>
                  </a:cubicBezTo>
                  <a:cubicBezTo>
                    <a:pt x="6" y="15"/>
                    <a:pt x="27" y="0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70" y="8"/>
                    <a:pt x="84" y="29"/>
                    <a:pt x="80" y="50"/>
                  </a:cubicBezTo>
                  <a:cubicBezTo>
                    <a:pt x="78" y="61"/>
                    <a:pt x="73" y="70"/>
                    <a:pt x="64" y="76"/>
                  </a:cubicBezTo>
                  <a:cubicBezTo>
                    <a:pt x="57" y="80"/>
                    <a:pt x="49" y="83"/>
                    <a:pt x="41" y="83"/>
                  </a:cubicBezTo>
                  <a:close/>
                  <a:moveTo>
                    <a:pt x="41" y="16"/>
                  </a:moveTo>
                  <a:cubicBezTo>
                    <a:pt x="28" y="16"/>
                    <a:pt x="16" y="25"/>
                    <a:pt x="14" y="38"/>
                  </a:cubicBezTo>
                  <a:cubicBezTo>
                    <a:pt x="13" y="46"/>
                    <a:pt x="14" y="53"/>
                    <a:pt x="19" y="59"/>
                  </a:cubicBezTo>
                  <a:cubicBezTo>
                    <a:pt x="23" y="65"/>
                    <a:pt x="29" y="69"/>
                    <a:pt x="36" y="70"/>
                  </a:cubicBezTo>
                  <a:cubicBezTo>
                    <a:pt x="44" y="72"/>
                    <a:pt x="51" y="70"/>
                    <a:pt x="57" y="66"/>
                  </a:cubicBezTo>
                  <a:cubicBezTo>
                    <a:pt x="63" y="62"/>
                    <a:pt x="67" y="55"/>
                    <a:pt x="68" y="48"/>
                  </a:cubicBezTo>
                  <a:cubicBezTo>
                    <a:pt x="71" y="33"/>
                    <a:pt x="61" y="19"/>
                    <a:pt x="46" y="16"/>
                  </a:cubicBezTo>
                  <a:cubicBezTo>
                    <a:pt x="44" y="16"/>
                    <a:pt x="43" y="16"/>
                    <a:pt x="41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03"/>
            <p:cNvSpPr/>
            <p:nvPr/>
          </p:nvSpPr>
          <p:spPr>
            <a:xfrm>
              <a:off x="8187" y="2356"/>
              <a:ext cx="490" cy="110"/>
            </a:xfrm>
            <a:custGeom>
              <a:avLst/>
              <a:gdLst/>
              <a:ahLst/>
              <a:cxnLst/>
              <a:rect l="l" t="t" r="r" b="b"/>
              <a:pathLst>
                <a:path w="490" h="110" extrusionOk="0">
                  <a:moveTo>
                    <a:pt x="486" y="110"/>
                  </a:moveTo>
                  <a:lnTo>
                    <a:pt x="0" y="23"/>
                  </a:lnTo>
                  <a:lnTo>
                    <a:pt x="4" y="0"/>
                  </a:lnTo>
                  <a:lnTo>
                    <a:pt x="490" y="85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03"/>
            <p:cNvSpPr/>
            <p:nvPr/>
          </p:nvSpPr>
          <p:spPr>
            <a:xfrm>
              <a:off x="8170" y="2441"/>
              <a:ext cx="490" cy="110"/>
            </a:xfrm>
            <a:custGeom>
              <a:avLst/>
              <a:gdLst/>
              <a:ahLst/>
              <a:cxnLst/>
              <a:rect l="l" t="t" r="r" b="b"/>
              <a:pathLst>
                <a:path w="490" h="110" extrusionOk="0">
                  <a:moveTo>
                    <a:pt x="486" y="110"/>
                  </a:moveTo>
                  <a:lnTo>
                    <a:pt x="0" y="25"/>
                  </a:lnTo>
                  <a:lnTo>
                    <a:pt x="4" y="0"/>
                  </a:lnTo>
                  <a:lnTo>
                    <a:pt x="490" y="88"/>
                  </a:lnTo>
                  <a:lnTo>
                    <a:pt x="486" y="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03"/>
            <p:cNvSpPr/>
            <p:nvPr/>
          </p:nvSpPr>
          <p:spPr>
            <a:xfrm>
              <a:off x="7044" y="1547"/>
              <a:ext cx="875" cy="874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131" y="0"/>
                  </a:moveTo>
                  <a:lnTo>
                    <a:pt x="875" y="131"/>
                  </a:lnTo>
                  <a:lnTo>
                    <a:pt x="744" y="874"/>
                  </a:lnTo>
                  <a:lnTo>
                    <a:pt x="0" y="74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3F4F7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03"/>
            <p:cNvSpPr/>
            <p:nvPr/>
          </p:nvSpPr>
          <p:spPr>
            <a:xfrm>
              <a:off x="7030" y="1533"/>
              <a:ext cx="903" cy="902"/>
            </a:xfrm>
            <a:custGeom>
              <a:avLst/>
              <a:gdLst/>
              <a:ahLst/>
              <a:cxnLst/>
              <a:rect l="l" t="t" r="r" b="b"/>
              <a:pathLst>
                <a:path w="903" h="902" extrusionOk="0">
                  <a:moveTo>
                    <a:pt x="768" y="902"/>
                  </a:moveTo>
                  <a:lnTo>
                    <a:pt x="0" y="765"/>
                  </a:lnTo>
                  <a:lnTo>
                    <a:pt x="135" y="0"/>
                  </a:lnTo>
                  <a:lnTo>
                    <a:pt x="903" y="135"/>
                  </a:lnTo>
                  <a:lnTo>
                    <a:pt x="768" y="902"/>
                  </a:lnTo>
                  <a:close/>
                  <a:moveTo>
                    <a:pt x="29" y="747"/>
                  </a:moveTo>
                  <a:lnTo>
                    <a:pt x="748" y="873"/>
                  </a:lnTo>
                  <a:lnTo>
                    <a:pt x="874" y="155"/>
                  </a:lnTo>
                  <a:lnTo>
                    <a:pt x="156" y="29"/>
                  </a:lnTo>
                  <a:lnTo>
                    <a:pt x="29" y="7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03"/>
            <p:cNvSpPr/>
            <p:nvPr/>
          </p:nvSpPr>
          <p:spPr>
            <a:xfrm>
              <a:off x="7071" y="1985"/>
              <a:ext cx="773" cy="222"/>
            </a:xfrm>
            <a:custGeom>
              <a:avLst/>
              <a:gdLst/>
              <a:ahLst/>
              <a:cxnLst/>
              <a:rect l="l" t="t" r="r" b="b"/>
              <a:pathLst>
                <a:path w="372" h="107" extrusionOk="0">
                  <a:moveTo>
                    <a:pt x="360" y="107"/>
                  </a:moveTo>
                  <a:cubicBezTo>
                    <a:pt x="360" y="106"/>
                    <a:pt x="354" y="30"/>
                    <a:pt x="311" y="23"/>
                  </a:cubicBezTo>
                  <a:cubicBezTo>
                    <a:pt x="284" y="18"/>
                    <a:pt x="260" y="32"/>
                    <a:pt x="238" y="45"/>
                  </a:cubicBezTo>
                  <a:cubicBezTo>
                    <a:pt x="213" y="59"/>
                    <a:pt x="190" y="73"/>
                    <a:pt x="169" y="56"/>
                  </a:cubicBezTo>
                  <a:cubicBezTo>
                    <a:pt x="113" y="13"/>
                    <a:pt x="5" y="48"/>
                    <a:pt x="4" y="48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5" y="35"/>
                    <a:pt x="115" y="0"/>
                    <a:pt x="176" y="46"/>
                  </a:cubicBezTo>
                  <a:cubicBezTo>
                    <a:pt x="190" y="58"/>
                    <a:pt x="207" y="49"/>
                    <a:pt x="232" y="35"/>
                  </a:cubicBezTo>
                  <a:cubicBezTo>
                    <a:pt x="255" y="21"/>
                    <a:pt x="282" y="5"/>
                    <a:pt x="313" y="11"/>
                  </a:cubicBezTo>
                  <a:cubicBezTo>
                    <a:pt x="365" y="20"/>
                    <a:pt x="372" y="103"/>
                    <a:pt x="372" y="106"/>
                  </a:cubicBezTo>
                  <a:lnTo>
                    <a:pt x="360" y="1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03"/>
            <p:cNvSpPr/>
            <p:nvPr/>
          </p:nvSpPr>
          <p:spPr>
            <a:xfrm>
              <a:off x="7236" y="1697"/>
              <a:ext cx="207" cy="199"/>
            </a:xfrm>
            <a:custGeom>
              <a:avLst/>
              <a:gdLst/>
              <a:ahLst/>
              <a:cxnLst/>
              <a:rect l="l" t="t" r="r" b="b"/>
              <a:pathLst>
                <a:path w="100" h="96" extrusionOk="0">
                  <a:moveTo>
                    <a:pt x="51" y="96"/>
                  </a:moveTo>
                  <a:cubicBezTo>
                    <a:pt x="48" y="96"/>
                    <a:pt x="46" y="96"/>
                    <a:pt x="43" y="95"/>
                  </a:cubicBezTo>
                  <a:cubicBezTo>
                    <a:pt x="17" y="91"/>
                    <a:pt x="0" y="66"/>
                    <a:pt x="4" y="40"/>
                  </a:cubicBezTo>
                  <a:cubicBezTo>
                    <a:pt x="6" y="28"/>
                    <a:pt x="13" y="17"/>
                    <a:pt x="24" y="10"/>
                  </a:cubicBezTo>
                  <a:cubicBezTo>
                    <a:pt x="34" y="2"/>
                    <a:pt x="47" y="0"/>
                    <a:pt x="59" y="2"/>
                  </a:cubicBezTo>
                  <a:cubicBezTo>
                    <a:pt x="72" y="4"/>
                    <a:pt x="83" y="11"/>
                    <a:pt x="90" y="21"/>
                  </a:cubicBezTo>
                  <a:cubicBezTo>
                    <a:pt x="97" y="32"/>
                    <a:pt x="100" y="44"/>
                    <a:pt x="98" y="57"/>
                  </a:cubicBezTo>
                  <a:cubicBezTo>
                    <a:pt x="96" y="69"/>
                    <a:pt x="89" y="80"/>
                    <a:pt x="78" y="88"/>
                  </a:cubicBezTo>
                  <a:cubicBezTo>
                    <a:pt x="70" y="93"/>
                    <a:pt x="61" y="96"/>
                    <a:pt x="51" y="96"/>
                  </a:cubicBezTo>
                  <a:close/>
                  <a:moveTo>
                    <a:pt x="51" y="13"/>
                  </a:moveTo>
                  <a:cubicBezTo>
                    <a:pt x="44" y="13"/>
                    <a:pt x="37" y="15"/>
                    <a:pt x="31" y="19"/>
                  </a:cubicBezTo>
                  <a:cubicBezTo>
                    <a:pt x="23" y="25"/>
                    <a:pt x="18" y="33"/>
                    <a:pt x="16" y="42"/>
                  </a:cubicBezTo>
                  <a:cubicBezTo>
                    <a:pt x="13" y="62"/>
                    <a:pt x="26" y="80"/>
                    <a:pt x="45" y="84"/>
                  </a:cubicBezTo>
                  <a:cubicBezTo>
                    <a:pt x="64" y="87"/>
                    <a:pt x="83" y="74"/>
                    <a:pt x="86" y="55"/>
                  </a:cubicBezTo>
                  <a:cubicBezTo>
                    <a:pt x="88" y="45"/>
                    <a:pt x="86" y="36"/>
                    <a:pt x="80" y="28"/>
                  </a:cubicBezTo>
                  <a:cubicBezTo>
                    <a:pt x="75" y="20"/>
                    <a:pt x="67" y="15"/>
                    <a:pt x="57" y="14"/>
                  </a:cubicBezTo>
                  <a:cubicBezTo>
                    <a:pt x="57" y="14"/>
                    <a:pt x="57" y="14"/>
                    <a:pt x="57" y="14"/>
                  </a:cubicBezTo>
                  <a:cubicBezTo>
                    <a:pt x="55" y="13"/>
                    <a:pt x="53" y="13"/>
                    <a:pt x="51" y="1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03"/>
            <p:cNvSpPr/>
            <p:nvPr/>
          </p:nvSpPr>
          <p:spPr>
            <a:xfrm>
              <a:off x="4370" y="1979"/>
              <a:ext cx="421" cy="419"/>
            </a:xfrm>
            <a:custGeom>
              <a:avLst/>
              <a:gdLst/>
              <a:ahLst/>
              <a:cxnLst/>
              <a:rect l="l" t="t" r="r" b="b"/>
              <a:pathLst>
                <a:path w="203" h="202" extrusionOk="0">
                  <a:moveTo>
                    <a:pt x="74" y="0"/>
                  </a:moveTo>
                  <a:cubicBezTo>
                    <a:pt x="120" y="63"/>
                    <a:pt x="120" y="63"/>
                    <a:pt x="120" y="63"/>
                  </a:cubicBezTo>
                  <a:cubicBezTo>
                    <a:pt x="121" y="65"/>
                    <a:pt x="123" y="66"/>
                    <a:pt x="125" y="67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7" y="120"/>
                    <a:pt x="136" y="122"/>
                    <a:pt x="136" y="125"/>
                  </a:cubicBezTo>
                  <a:cubicBezTo>
                    <a:pt x="129" y="202"/>
                    <a:pt x="129" y="202"/>
                    <a:pt x="129" y="202"/>
                  </a:cubicBezTo>
                  <a:cubicBezTo>
                    <a:pt x="84" y="139"/>
                    <a:pt x="84" y="139"/>
                    <a:pt x="84" y="139"/>
                  </a:cubicBezTo>
                  <a:cubicBezTo>
                    <a:pt x="82" y="137"/>
                    <a:pt x="80" y="135"/>
                    <a:pt x="78" y="135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6" y="82"/>
                    <a:pt x="67" y="80"/>
                    <a:pt x="67" y="77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03"/>
            <p:cNvSpPr/>
            <p:nvPr/>
          </p:nvSpPr>
          <p:spPr>
            <a:xfrm>
              <a:off x="3109" y="3755"/>
              <a:ext cx="420" cy="421"/>
            </a:xfrm>
            <a:custGeom>
              <a:avLst/>
              <a:gdLst/>
              <a:ahLst/>
              <a:cxnLst/>
              <a:rect l="l" t="t" r="r" b="b"/>
              <a:pathLst>
                <a:path w="202" h="203" extrusionOk="0">
                  <a:moveTo>
                    <a:pt x="74" y="0"/>
                  </a:moveTo>
                  <a:cubicBezTo>
                    <a:pt x="119" y="64"/>
                    <a:pt x="119" y="64"/>
                    <a:pt x="119" y="64"/>
                  </a:cubicBezTo>
                  <a:cubicBezTo>
                    <a:pt x="120" y="66"/>
                    <a:pt x="122" y="67"/>
                    <a:pt x="125" y="67"/>
                  </a:cubicBezTo>
                  <a:cubicBezTo>
                    <a:pt x="202" y="74"/>
                    <a:pt x="202" y="74"/>
                    <a:pt x="202" y="74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7" y="121"/>
                    <a:pt x="135" y="123"/>
                    <a:pt x="135" y="125"/>
                  </a:cubicBezTo>
                  <a:cubicBezTo>
                    <a:pt x="128" y="203"/>
                    <a:pt x="128" y="203"/>
                    <a:pt x="128" y="203"/>
                  </a:cubicBezTo>
                  <a:cubicBezTo>
                    <a:pt x="83" y="139"/>
                    <a:pt x="83" y="139"/>
                    <a:pt x="83" y="139"/>
                  </a:cubicBezTo>
                  <a:cubicBezTo>
                    <a:pt x="82" y="137"/>
                    <a:pt x="79" y="136"/>
                    <a:pt x="77" y="13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5" y="82"/>
                    <a:pt x="66" y="80"/>
                    <a:pt x="66" y="78"/>
                  </a:cubicBezTo>
                  <a:lnTo>
                    <a:pt x="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03"/>
            <p:cNvSpPr/>
            <p:nvPr/>
          </p:nvSpPr>
          <p:spPr>
            <a:xfrm>
              <a:off x="3095" y="3742"/>
              <a:ext cx="448" cy="446"/>
            </a:xfrm>
            <a:custGeom>
              <a:avLst/>
              <a:gdLst/>
              <a:ahLst/>
              <a:cxnLst/>
              <a:rect l="l" t="t" r="r" b="b"/>
              <a:pathLst>
                <a:path w="216" h="215" extrusionOk="0">
                  <a:moveTo>
                    <a:pt x="135" y="215"/>
                  </a:moveTo>
                  <a:cubicBezTo>
                    <a:pt x="133" y="215"/>
                    <a:pt x="131" y="214"/>
                    <a:pt x="130" y="212"/>
                  </a:cubicBezTo>
                  <a:cubicBezTo>
                    <a:pt x="85" y="148"/>
                    <a:pt x="85" y="148"/>
                    <a:pt x="85" y="148"/>
                  </a:cubicBezTo>
                  <a:cubicBezTo>
                    <a:pt x="85" y="148"/>
                    <a:pt x="84" y="148"/>
                    <a:pt x="84" y="148"/>
                  </a:cubicBezTo>
                  <a:cubicBezTo>
                    <a:pt x="6" y="140"/>
                    <a:pt x="6" y="140"/>
                    <a:pt x="6" y="140"/>
                  </a:cubicBezTo>
                  <a:cubicBezTo>
                    <a:pt x="4" y="140"/>
                    <a:pt x="1" y="138"/>
                    <a:pt x="1" y="136"/>
                  </a:cubicBezTo>
                  <a:cubicBezTo>
                    <a:pt x="0" y="134"/>
                    <a:pt x="1" y="131"/>
                    <a:pt x="3" y="130"/>
                  </a:cubicBezTo>
                  <a:cubicBezTo>
                    <a:pt x="67" y="85"/>
                    <a:pt x="67" y="85"/>
                    <a:pt x="67" y="85"/>
                  </a:cubicBezTo>
                  <a:cubicBezTo>
                    <a:pt x="67" y="84"/>
                    <a:pt x="67" y="84"/>
                    <a:pt x="68" y="83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5" y="3"/>
                    <a:pt x="77" y="1"/>
                    <a:pt x="79" y="0"/>
                  </a:cubicBezTo>
                  <a:cubicBezTo>
                    <a:pt x="82" y="0"/>
                    <a:pt x="84" y="1"/>
                    <a:pt x="86" y="3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7"/>
                    <a:pt x="131" y="67"/>
                    <a:pt x="132" y="67"/>
                  </a:cubicBezTo>
                  <a:cubicBezTo>
                    <a:pt x="210" y="74"/>
                    <a:pt x="210" y="74"/>
                    <a:pt x="210" y="74"/>
                  </a:cubicBezTo>
                  <a:cubicBezTo>
                    <a:pt x="212" y="74"/>
                    <a:pt x="214" y="76"/>
                    <a:pt x="215" y="79"/>
                  </a:cubicBezTo>
                  <a:cubicBezTo>
                    <a:pt x="216" y="81"/>
                    <a:pt x="215" y="84"/>
                    <a:pt x="213" y="85"/>
                  </a:cubicBezTo>
                  <a:cubicBezTo>
                    <a:pt x="149" y="130"/>
                    <a:pt x="149" y="130"/>
                    <a:pt x="149" y="130"/>
                  </a:cubicBezTo>
                  <a:cubicBezTo>
                    <a:pt x="148" y="130"/>
                    <a:pt x="148" y="131"/>
                    <a:pt x="148" y="132"/>
                  </a:cubicBezTo>
                  <a:cubicBezTo>
                    <a:pt x="141" y="209"/>
                    <a:pt x="141" y="209"/>
                    <a:pt x="141" y="209"/>
                  </a:cubicBezTo>
                  <a:cubicBezTo>
                    <a:pt x="141" y="212"/>
                    <a:pt x="139" y="214"/>
                    <a:pt x="137" y="214"/>
                  </a:cubicBezTo>
                  <a:cubicBezTo>
                    <a:pt x="136" y="214"/>
                    <a:pt x="135" y="215"/>
                    <a:pt x="135" y="215"/>
                  </a:cubicBezTo>
                  <a:close/>
                  <a:moveTo>
                    <a:pt x="23" y="130"/>
                  </a:moveTo>
                  <a:cubicBezTo>
                    <a:pt x="85" y="136"/>
                    <a:pt x="85" y="136"/>
                    <a:pt x="85" y="136"/>
                  </a:cubicBezTo>
                  <a:cubicBezTo>
                    <a:pt x="89" y="136"/>
                    <a:pt x="92" y="138"/>
                    <a:pt x="95" y="142"/>
                  </a:cubicBezTo>
                  <a:cubicBezTo>
                    <a:pt x="130" y="192"/>
                    <a:pt x="130" y="192"/>
                    <a:pt x="130" y="192"/>
                  </a:cubicBezTo>
                  <a:cubicBezTo>
                    <a:pt x="136" y="130"/>
                    <a:pt x="136" y="130"/>
                    <a:pt x="136" y="130"/>
                  </a:cubicBezTo>
                  <a:cubicBezTo>
                    <a:pt x="137" y="126"/>
                    <a:pt x="139" y="123"/>
                    <a:pt x="142" y="120"/>
                  </a:cubicBezTo>
                  <a:cubicBezTo>
                    <a:pt x="192" y="85"/>
                    <a:pt x="192" y="85"/>
                    <a:pt x="192" y="85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27" y="79"/>
                    <a:pt x="123" y="76"/>
                    <a:pt x="121" y="73"/>
                  </a:cubicBezTo>
                  <a:cubicBezTo>
                    <a:pt x="85" y="23"/>
                    <a:pt x="85" y="23"/>
                    <a:pt x="85" y="23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79" y="88"/>
                    <a:pt x="77" y="92"/>
                    <a:pt x="74" y="94"/>
                  </a:cubicBezTo>
                  <a:lnTo>
                    <a:pt x="23" y="1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60967" tIns="30467" rIns="60967" bIns="30467" anchor="t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700"/>
              </a:pPr>
              <a:endParaRPr sz="933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61"/>
          <p:cNvSpPr/>
          <p:nvPr/>
        </p:nvSpPr>
        <p:spPr>
          <a:xfrm>
            <a:off x="2448393" y="3031557"/>
            <a:ext cx="7315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buClr>
                <a:srgbClr val="000000"/>
              </a:buClr>
              <a:buSzPts val="2400"/>
            </a:pPr>
            <a:endParaRPr sz="32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9" name="Google Shape;609;p61"/>
          <p:cNvSpPr/>
          <p:nvPr/>
        </p:nvSpPr>
        <p:spPr>
          <a:xfrm>
            <a:off x="4552951" y="1816100"/>
            <a:ext cx="30864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1219170">
              <a:lnSpc>
                <a:spcPct val="58333"/>
              </a:lnSpc>
              <a:buClr>
                <a:srgbClr val="000000"/>
              </a:buClr>
              <a:buSzPts val="90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Тема</a:t>
            </a:r>
            <a:r>
              <a:rPr lang="ru-RU" sz="4267" b="1" kern="0" dirty="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площадки</a:t>
            </a:r>
            <a:endParaRPr sz="4267" b="1" kern="0" dirty="0">
              <a:solidFill>
                <a:srgbClr val="FFFFFF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2D133E-ECE8-4C19-9B29-D2CB3E66F2DA}"/>
              </a:ext>
            </a:extLst>
          </p:cNvPr>
          <p:cNvSpPr txBox="1"/>
          <p:nvPr/>
        </p:nvSpPr>
        <p:spPr>
          <a:xfrm>
            <a:off x="947451" y="3081105"/>
            <a:ext cx="102970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Внедрение в образовательный процесс </a:t>
            </a:r>
          </a:p>
          <a:p>
            <a:pPr algn="ctr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современных  форм обучения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6"/>
          <p:cNvPicPr preferRelativeResize="0"/>
          <p:nvPr/>
        </p:nvPicPr>
        <p:blipFill rotWithShape="1">
          <a:blip r:embed="rId3">
            <a:alphaModFix/>
          </a:blip>
          <a:srcRect t="22393" b="10939"/>
          <a:stretch/>
        </p:blipFill>
        <p:spPr>
          <a:xfrm>
            <a:off x="8399996" y="2625661"/>
            <a:ext cx="3792000" cy="3792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58" name="Google Shape;358;p46"/>
          <p:cNvSpPr txBox="1"/>
          <p:nvPr/>
        </p:nvSpPr>
        <p:spPr>
          <a:xfrm>
            <a:off x="427999" y="590842"/>
            <a:ext cx="8290699" cy="308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0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Цель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5333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  <a:defRPr/>
            </a:pPr>
            <a:r>
              <a:rPr lang="ru-RU" sz="26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формирование системы работы с</a:t>
            </a:r>
            <a:r>
              <a:rPr lang="ru-RU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 </a:t>
            </a:r>
            <a:r>
              <a:rPr lang="ru-RU" sz="26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обучающимися,  не способными в силу объективных обстоятельств лично присутствовать на занятиях в образовательной организации с помощью использования дистанционных технологий, записи серии видео уроков (разработка, создание, запись видеоуроков по профессиональным либо общеобразовательным курсам с последующим предоставлением их студентам в специально созданной электронной системе)</a:t>
            </a:r>
            <a:endParaRPr sz="2000" kern="0" dirty="0">
              <a:solidFill>
                <a:srgbClr val="FFFFFF"/>
              </a:solidFill>
              <a:latin typeface="Times New Roman" panose="02020603050405020304" pitchFamily="18" charset="0"/>
              <a:ea typeface="Proxima Nova"/>
              <a:cs typeface="Times New Roman" panose="02020603050405020304" pitchFamily="18" charset="0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/>
        </p:nvSpPr>
        <p:spPr>
          <a:xfrm>
            <a:off x="1063256" y="792871"/>
            <a:ext cx="10112744" cy="56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Задачи площадки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4267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24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1</a:t>
            </a: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Разработать </a:t>
            </a:r>
          </a:p>
          <a:p>
            <a:pPr marL="609585"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систему/цикл видео уроков по специальностям и курсам;</a:t>
            </a:r>
          </a:p>
          <a:p>
            <a:pPr marL="609585"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- способы/формы/методы контроля общих и специальных компетенций;</a:t>
            </a:r>
          </a:p>
          <a:p>
            <a:pPr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2. Создать электронную среду в образовательной организации;</a:t>
            </a:r>
          </a:p>
          <a:p>
            <a:pPr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3. Продумать методическое обоснование для элементов дистанционной формы обучения.</a:t>
            </a:r>
          </a:p>
          <a:p>
            <a:pPr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4. Реализовать серию пробных уроков в экспериментальной группе колледжа.</a:t>
            </a:r>
          </a:p>
          <a:p>
            <a:pPr marL="609585" algn="just" defTabSz="1219170">
              <a:buClr>
                <a:srgbClr val="000000"/>
              </a:buClr>
            </a:pPr>
            <a:r>
              <a:rPr lang="ru-RU" sz="28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 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lang="ru-RU"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/>
        </p:nvSpPr>
        <p:spPr>
          <a:xfrm>
            <a:off x="1063256" y="792871"/>
            <a:ext cx="10112744" cy="56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Этапы реализации проекта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I  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Организационный этап, сентябрь - октябрь 2023 года:</a:t>
            </a:r>
          </a:p>
          <a:p>
            <a:pPr algn="just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А. Разработка методического обоснования для элементов дистанционной формы обучения.</a:t>
            </a:r>
          </a:p>
          <a:p>
            <a:pPr algn="just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В. Создание системы переподготовки кадров для создания уроков с применением дистанционных технологий.</a:t>
            </a:r>
          </a:p>
          <a:p>
            <a:pPr algn="just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С. Проведение обучающих семинаров, мастер-классов для преподавателей.</a:t>
            </a:r>
          </a:p>
          <a:p>
            <a:pPr algn="just" defTabSz="1219170">
              <a:buClr>
                <a:srgbClr val="000000"/>
              </a:buClr>
            </a:pPr>
            <a:endParaRPr lang="ru-RU"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/>
        </p:nvSpPr>
        <p:spPr>
          <a:xfrm>
            <a:off x="1077433" y="792871"/>
            <a:ext cx="10112744" cy="56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Этапы реализации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en-US"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II  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Этап реализации, ноябрь 2023 - июнь 2024 года:</a:t>
            </a:r>
          </a:p>
          <a:p>
            <a:pPr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А. Создание общего банка методических разработок онлайн-уроков, образовательных курсов </a:t>
            </a:r>
          </a:p>
          <a:p>
            <a:pPr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В. Разработка нормативно-правовой базы использования уроков в учебном процессе</a:t>
            </a:r>
          </a:p>
          <a:p>
            <a:pPr algn="just" defTabSz="1219170">
              <a:buClr>
                <a:srgbClr val="000000"/>
              </a:buClr>
            </a:pPr>
            <a:endParaRPr lang="ru-RU"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/>
        </p:nvSpPr>
        <p:spPr>
          <a:xfrm>
            <a:off x="1077433" y="792871"/>
            <a:ext cx="10112744" cy="56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Этапы реализации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ru-RU" sz="4267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III 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Этап, внедрение, август, сентябрь 2024 - июнь 2025  года</a:t>
            </a:r>
            <a:endParaRPr lang="ru-RU" sz="2667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Разработка Положения о проведении </a:t>
            </a:r>
            <a:r>
              <a:rPr lang="ru-RU" sz="32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общеколледжской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конференции;</a:t>
            </a:r>
            <a:endParaRPr lang="ru-RU" sz="2667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В. Издание руководства для преподавателей и студентов для реализации  применения видео-уроков в учебном процессе;</a:t>
            </a:r>
            <a:endParaRPr lang="ru-RU" sz="2667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С. Проведение серии обучающихся семинаров для студентов.</a:t>
            </a:r>
            <a:endParaRPr lang="ru-RU" sz="2667" kern="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en-US"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ru-RU"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8"/>
          <p:cNvSpPr txBox="1"/>
          <p:nvPr/>
        </p:nvSpPr>
        <p:spPr>
          <a:xfrm>
            <a:off x="1077433" y="792871"/>
            <a:ext cx="10112744" cy="5619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267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Этапы реализации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ru-RU" sz="4267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en-US" sz="3200" kern="0" dirty="0">
                <a:solidFill>
                  <a:srgbClr val="FFFFFF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IV </a:t>
            </a: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Этап внедрения и обучения преподавателей других колледжей на практике сентябрь 2025 – декабрь 2025 год.</a:t>
            </a:r>
          </a:p>
          <a:p>
            <a:pPr algn="just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А. Ведение учебных занятий с применением электронного обучения.</a:t>
            </a:r>
          </a:p>
          <a:p>
            <a:pPr algn="just" defTabSz="1219170">
              <a:buClr>
                <a:srgbClr val="000000"/>
              </a:buClr>
            </a:pPr>
            <a:r>
              <a:rPr lang="ru-RU" sz="3200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В. Контроль и анализ реализации проекта и достигнутых результатов. Выявление проблем и путей их решения.</a:t>
            </a:r>
          </a:p>
          <a:p>
            <a:pPr algn="just" defTabSz="1219170">
              <a:spcAft>
                <a:spcPts val="1000"/>
              </a:spcAft>
              <a:buClr>
                <a:srgbClr val="000000"/>
              </a:buClr>
            </a:pPr>
            <a:r>
              <a:rPr lang="ru-RU" sz="3200" kern="0" dirty="0">
                <a:solidFill>
                  <a:srgbClr val="333333"/>
                </a:solidFill>
                <a:latin typeface="Arial"/>
                <a:ea typeface="Times New Roman" panose="02020603050405020304" pitchFamily="18" charset="0"/>
                <a:cs typeface="Arial"/>
                <a:sym typeface="Arial"/>
              </a:rPr>
              <a:t> </a:t>
            </a:r>
            <a:endParaRPr lang="ru-RU" sz="3200" kern="0" dirty="0">
              <a:solidFill>
                <a:srgbClr val="000000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ru-RU" sz="4267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lang="en-US"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32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32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 </a:t>
            </a:r>
            <a:endParaRPr lang="ru-RU"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73" name="Google Shape;373;p48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C397"/>
        </a:solidFill>
        <a:effectLst/>
      </p:bgPr>
    </p:bg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9"/>
          <p:cNvSpPr/>
          <p:nvPr/>
        </p:nvSpPr>
        <p:spPr>
          <a:xfrm>
            <a:off x="8128000" y="3352800"/>
            <a:ext cx="3048000" cy="3048000"/>
          </a:xfrm>
          <a:prstGeom prst="ellipse">
            <a:avLst/>
          </a:prstGeom>
          <a:solidFill>
            <a:schemeClr val="lt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4800"/>
            </a:pPr>
            <a:endParaRPr sz="6400" kern="0">
              <a:solidFill>
                <a:srgbClr val="4BD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4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04300" y="3924301"/>
            <a:ext cx="1295400" cy="18923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9"/>
          <p:cNvSpPr txBox="1"/>
          <p:nvPr/>
        </p:nvSpPr>
        <p:spPr>
          <a:xfrm>
            <a:off x="428000" y="377200"/>
            <a:ext cx="7700001" cy="567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r>
              <a:rPr lang="ru-RU" sz="48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Proxima Nova"/>
                <a:cs typeface="Times New Roman" panose="02020603050405020304" pitchFamily="18" charset="0"/>
                <a:sym typeface="Proxima Nova"/>
              </a:rPr>
              <a:t>Ожидаемые результаты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4800"/>
            </a:pPr>
            <a:endParaRPr sz="4800" b="1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algn="just" defTabSz="1219170">
              <a:buClr>
                <a:srgbClr val="000000"/>
              </a:buClr>
            </a:pPr>
            <a:r>
              <a:rPr lang="ru-RU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А. Обеспечение каждому студенту равных возможностей при освоении профессиональных программ;</a:t>
            </a:r>
          </a:p>
          <a:p>
            <a:pPr algn="just" defTabSz="1219170">
              <a:buClr>
                <a:srgbClr val="000000"/>
              </a:buClr>
            </a:pPr>
            <a:r>
              <a:rPr lang="ru-RU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В. Уменьшение отсева в образовательной организации;</a:t>
            </a:r>
          </a:p>
          <a:p>
            <a:pPr algn="just" defTabSz="1219170">
              <a:buClr>
                <a:srgbClr val="000000"/>
              </a:buClr>
            </a:pPr>
            <a:r>
              <a:rPr lang="ru-RU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С. Увеличение количества обучающихся прошедших ГИА</a:t>
            </a:r>
          </a:p>
          <a:p>
            <a:pPr algn="just" defTabSz="1219170">
              <a:buClr>
                <a:srgbClr val="000000"/>
              </a:buClr>
            </a:pPr>
            <a:r>
              <a:rPr lang="en-US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D</a:t>
            </a:r>
            <a:r>
              <a:rPr lang="ru-RU" sz="2667" kern="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. Внедрение форм и методов электронного обучения в образовательный процесс при построении индивидуальных образовательных траекторий.</a:t>
            </a:r>
          </a:p>
          <a:p>
            <a:pPr defTabSz="1219170">
              <a:lnSpc>
                <a:spcPct val="80000"/>
              </a:lnSpc>
              <a:buClr>
                <a:srgbClr val="000000"/>
              </a:buClr>
              <a:buSzPts val="1500"/>
            </a:pPr>
            <a:endParaRPr sz="2000" kern="0" dirty="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383" name="Google Shape;383;p49"/>
          <p:cNvSpPr/>
          <p:nvPr/>
        </p:nvSpPr>
        <p:spPr>
          <a:xfrm>
            <a:off x="11176000" y="3364433"/>
            <a:ext cx="3048000" cy="3048000"/>
          </a:xfrm>
          <a:prstGeom prst="ellipse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67" tIns="60967" rIns="60967" bIns="60967" anchor="ctr" anchorCtr="0">
            <a:noAutofit/>
          </a:bodyPr>
          <a:lstStyle/>
          <a:p>
            <a:pPr defTabSz="1219170">
              <a:buClr>
                <a:srgbClr val="000000"/>
              </a:buClr>
              <a:buSzPts val="700"/>
            </a:pPr>
            <a:endParaRPr sz="933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Green">
  <a:themeElements>
    <a:clrScheme name="Simple Light">
      <a:dk1>
        <a:srgbClr val="000000"/>
      </a:dk1>
      <a:lt1>
        <a:srgbClr val="FFFFFF"/>
      </a:lt1>
      <a:dk2>
        <a:srgbClr val="4BD0A0"/>
      </a:dk2>
      <a:lt2>
        <a:srgbClr val="27282D"/>
      </a:lt2>
      <a:accent1>
        <a:srgbClr val="FD2E79"/>
      </a:accent1>
      <a:accent2>
        <a:srgbClr val="6D14FF"/>
      </a:accent2>
      <a:accent3>
        <a:srgbClr val="217AFF"/>
      </a:accent3>
      <a:accent4>
        <a:srgbClr val="4CB5F5"/>
      </a:accent4>
      <a:accent5>
        <a:srgbClr val="C4C4C4"/>
      </a:accent5>
      <a:accent6>
        <a:srgbClr val="F3F4F7"/>
      </a:accent6>
      <a:hlink>
        <a:srgbClr val="4BD0A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688</Words>
  <Application>Microsoft Office PowerPoint</Application>
  <PresentationFormat>Широкоэкранный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Proxima Nova</vt:lpstr>
      <vt:lpstr>Proxima Nova Semibold</vt:lpstr>
      <vt:lpstr>Times New Roman</vt:lpstr>
      <vt:lpstr>Тема Office</vt:lpstr>
      <vt:lpstr>White Green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Викторович</dc:creator>
  <cp:lastModifiedBy>Ольга Викторович</cp:lastModifiedBy>
  <cp:revision>12</cp:revision>
  <dcterms:created xsi:type="dcterms:W3CDTF">2022-04-01T06:30:24Z</dcterms:created>
  <dcterms:modified xsi:type="dcterms:W3CDTF">2022-09-23T05:49:43Z</dcterms:modified>
</cp:coreProperties>
</file>