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3" r:id="rId11"/>
    <p:sldId id="261" r:id="rId12"/>
    <p:sldId id="267" r:id="rId13"/>
    <p:sldId id="272" r:id="rId14"/>
    <p:sldId id="266" r:id="rId15"/>
    <p:sldId id="265" r:id="rId16"/>
    <p:sldId id="271" r:id="rId17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/>
        <a:cs typeface="宋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/>
        <a:cs typeface="宋体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4709" autoAdjust="0"/>
  </p:normalViewPr>
  <p:slideViewPr>
    <p:cSldViewPr>
      <p:cViewPr varScale="1">
        <p:scale>
          <a:sx n="88" d="100"/>
          <a:sy n="88" d="100"/>
        </p:scale>
        <p:origin x="-311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8965406B-BBEE-4BED-8FEB-7D56E52DE9CD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59C90A3E-EABB-43F1-9EDB-C82D71763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99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AF80A818-B737-4D31-8F9D-AC8F1733B1B7}" type="datetimeFigureOut">
              <a:rPr lang="ru-RU"/>
              <a:pPr>
                <a:defRPr/>
              </a:pPr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4837" cy="4605338"/>
          </a:xfrm>
          <a:prstGeom prst="rect">
            <a:avLst/>
          </a:prstGeom>
        </p:spPr>
        <p:txBody>
          <a:bodyPr vert="horz" wrap="square" lIns="95518" tIns="47760" rIns="95518" bIns="47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2762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 eaLnBrk="1" hangingPunct="1">
              <a:defRPr sz="13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DF48716-B36C-4DCD-8D47-51F9E983A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42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ea typeface="宋体"/>
            </a:endParaRP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5607CD-FB76-4C77-A32A-85E64D489DEE}" type="slidenum">
              <a:rPr lang="ru-RU" smtClean="0">
                <a:latin typeface="Arial" charset="0"/>
                <a:ea typeface="宋体"/>
                <a:cs typeface="宋体"/>
              </a:rPr>
              <a:pPr/>
              <a:t>1</a:t>
            </a:fld>
            <a:endParaRPr lang="ru-RU" smtClean="0">
              <a:latin typeface="Arial" charset="0"/>
              <a:ea typeface="宋体"/>
              <a:cs typeface="宋体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3818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38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0" y="17145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/>
          <a:cs typeface="宋体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lhoztehn-posh.edu.yar.ru/" TargetMode="External"/><Relationship Id="rId2" Type="http://schemas.openxmlformats.org/officeDocument/2006/relationships/hyperlink" Target="mailto:pshk_dir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public558802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3452" y="251520"/>
            <a:ext cx="6844547" cy="43924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5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Информационное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издание </a:t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en-US" sz="4000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en-US" sz="4000" i="1" kern="1200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ПОЗИТИВ</a:t>
            </a:r>
            <a:endParaRPr lang="zh-CN" altLang="en-US" sz="4000" kern="1200" dirty="0">
              <a:ln w="9000" cmpd="sng">
                <a:noFill/>
                <a:prstDash val="solid"/>
              </a:ln>
              <a:gradFill>
                <a:gsLst>
                  <a:gs pos="0">
                    <a:srgbClr val="C00000"/>
                  </a:gs>
                  <a:gs pos="43000">
                    <a:srgbClr val="A20000"/>
                  </a:gs>
                  <a:gs pos="100000">
                    <a:srgbClr val="860000"/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362" name="副标题 2"/>
          <p:cNvSpPr>
            <a:spLocks noGrp="1"/>
          </p:cNvSpPr>
          <p:nvPr>
            <p:ph type="subTitle" idx="4294967295"/>
          </p:nvPr>
        </p:nvSpPr>
        <p:spPr>
          <a:xfrm>
            <a:off x="1517650" y="7956550"/>
            <a:ext cx="5329238" cy="857250"/>
          </a:xfrm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en-US" sz="2400" smtClean="0">
                <a:solidFill>
                  <a:srgbClr val="3B3721"/>
                </a:solidFill>
              </a:rPr>
              <a:t>Выпуск № 33. </a:t>
            </a:r>
            <a:r>
              <a:rPr lang="en-US" altLang="en-US" sz="2400" smtClean="0">
                <a:solidFill>
                  <a:srgbClr val="3B3721"/>
                </a:solidFill>
              </a:rPr>
              <a:t>се</a:t>
            </a:r>
            <a:r>
              <a:rPr lang="ru-RU" altLang="en-US" sz="2400" smtClean="0">
                <a:solidFill>
                  <a:srgbClr val="3B3721"/>
                </a:solidFill>
              </a:rPr>
              <a:t>нтябрь 2018 г.</a:t>
            </a:r>
            <a:endParaRPr lang="zh-CN" altLang="en-US" sz="2400" smtClean="0">
              <a:solidFill>
                <a:srgbClr val="3B3721"/>
              </a:solidFill>
            </a:endParaRPr>
          </a:p>
        </p:txBody>
      </p:sp>
      <p:sp>
        <p:nvSpPr>
          <p:cNvPr id="15363" name="副标题 2"/>
          <p:cNvSpPr txBox="1">
            <a:spLocks/>
          </p:cNvSpPr>
          <p:nvPr/>
        </p:nvSpPr>
        <p:spPr bwMode="auto">
          <a:xfrm>
            <a:off x="44450" y="5580063"/>
            <a:ext cx="36718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Arial" charset="0"/>
              <a:buNone/>
            </a:pP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Пошехонский</a:t>
            </a:r>
          </a:p>
          <a:p>
            <a:pPr algn="ctr">
              <a:buFont typeface="Arial" charset="0"/>
              <a:buNone/>
            </a:pPr>
            <a:r>
              <a:rPr lang="en-US" altLang="en-US" sz="2400">
                <a:solidFill>
                  <a:srgbClr val="3B3721"/>
                </a:solidFill>
                <a:latin typeface="Calibri" pitchFamily="34" charset="0"/>
              </a:rPr>
              <a:t>а</a:t>
            </a:r>
            <a:r>
              <a:rPr lang="ru-RU" altLang="en-US" sz="2400">
                <a:solidFill>
                  <a:srgbClr val="3B3721"/>
                </a:solidFill>
                <a:latin typeface="Calibri" pitchFamily="34" charset="0"/>
              </a:rPr>
              <a:t>грарно-политехнический колледж</a:t>
            </a:r>
          </a:p>
          <a:p>
            <a:pPr algn="ctr">
              <a:buFont typeface="Arial" charset="0"/>
              <a:buNone/>
            </a:pPr>
            <a:endParaRPr lang="ru-RU" altLang="en-US" sz="2800">
              <a:solidFill>
                <a:srgbClr val="3B3721"/>
              </a:solidFill>
              <a:latin typeface="Calibri" pitchFamily="34" charset="0"/>
            </a:endParaRP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206375"/>
            <a:ext cx="14208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Пошехонье - Агро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0" y="1258888"/>
            <a:ext cx="6858000" cy="78851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Колледж получил дипломом 1 степени в номинации «Лучшая выставка сельскохозяйственной продукции среди организаций и учреждений Пошехонского района» и  «Подарочный сертификат» на сумму 1000 рублей. </a:t>
            </a:r>
          </a:p>
          <a:p>
            <a:pPr>
              <a:buFont typeface="Arial" charset="0"/>
              <a:buNone/>
            </a:pPr>
            <a:endParaRPr lang="ru-RU" sz="2400" dirty="0" smtClean="0"/>
          </a:p>
        </p:txBody>
      </p:sp>
      <p:pic>
        <p:nvPicPr>
          <p:cNvPr id="25603" name="Picture 4" descr="IMG_20180910_100904_7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995738"/>
            <a:ext cx="30416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6" descr="IMG_20180918_143105_2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6338" y="3348038"/>
            <a:ext cx="2795587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749300"/>
          </a:xfrm>
        </p:spPr>
        <p:txBody>
          <a:bodyPr/>
          <a:lstStyle/>
          <a:p>
            <a:pPr algn="ctr"/>
            <a:r>
              <a:rPr lang="ru-RU" smtClean="0"/>
              <a:t>День трезвости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0" y="1258888"/>
            <a:ext cx="6858000" cy="788511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		</a:t>
            </a:r>
            <a:r>
              <a:rPr lang="ru-RU" sz="2400" dirty="0" smtClean="0">
                <a:latin typeface="Times New Roman" pitchFamily="18" charset="0"/>
              </a:rPr>
              <a:t>11 сентября 2018 года в колледже состоялась акция, посвящённая Всероссийскому дню трезвости. Были проведены физкультурно-оздоровительные соревнования для студентов 1 и 2 курсов. </a:t>
            </a:r>
          </a:p>
          <a:p>
            <a:pPr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		В упорной борьбе 1 место заняла команда «Фонари», 2 место заняла  команда «Ракета», 3 место заняла команда «Цветочки» и на 4 месте команда «47». 	</a:t>
            </a:r>
          </a:p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		Спасибо за участие!!!</a:t>
            </a:r>
          </a:p>
        </p:txBody>
      </p:sp>
      <p:pic>
        <p:nvPicPr>
          <p:cNvPr id="2662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9138" y="5292725"/>
            <a:ext cx="44227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676275"/>
          </a:xfrm>
        </p:spPr>
        <p:txBody>
          <a:bodyPr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World Skills Russia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0" y="971550"/>
            <a:ext cx="6858000" cy="79565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10 сентября на протяжении двух недель упорно готовятся наши студенты – Куликов Виктор, Переслегин Дмитрий, Соколов Никита и Толмачев Дмитрий к чемпионату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Russia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компетенции «Ландшафтный дизайн». На соревнования поедут только лучшие. В процессе работы они должны будут построить малый сад, в который входят: подпорная стенка, мощение двух видов, водоем с фонтаном, дорожки из плитняка и гравия, трельяж для вертикального озеленения и конечно растительный материал (деревья, кустарники и цветочные растения).                              </a:t>
            </a:r>
          </a:p>
          <a:p>
            <a:pPr marL="0" indent="0"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Чемпионат состоится с 24 по 28 сентября 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п. Тихменево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Желающие могут посетить и понаблюдать за процессом работы. </a:t>
            </a:r>
          </a:p>
          <a:p>
            <a:pPr marL="0" indent="0"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Подготовку студентов </a:t>
            </a:r>
          </a:p>
          <a:p>
            <a:pPr marL="0" indent="0"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ведет эксперт </a:t>
            </a:r>
          </a:p>
          <a:p>
            <a:pPr marL="0" indent="0" algn="just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регионального </a:t>
            </a:r>
          </a:p>
          <a:p>
            <a:pPr marL="0" indent="0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чемпионата Кукушкина </a:t>
            </a:r>
          </a:p>
          <a:p>
            <a:pPr marL="0" indent="0">
              <a:buFont typeface="Arial" charset="0"/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Галина Павловна.  </a:t>
            </a:r>
          </a:p>
        </p:txBody>
      </p:sp>
      <p:pic>
        <p:nvPicPr>
          <p:cNvPr id="27651" name="Picture 4" descr="IMG_20180919_1356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5940425"/>
            <a:ext cx="36449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333375" y="250825"/>
            <a:ext cx="6172200" cy="900113"/>
          </a:xfrm>
        </p:spPr>
        <p:txBody>
          <a:bodyPr/>
          <a:lstStyle/>
          <a:p>
            <a:pPr algn="ctr"/>
            <a:r>
              <a:rPr lang="ru-RU" smtClean="0"/>
              <a:t>Спорт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333375" y="1258888"/>
            <a:ext cx="6172200" cy="6705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</a:rPr>
              <a:t>15 сентября 2018 года на городском стадионе прошли соревнования по мини-футболу Спартакиады Пошехонского муниципального района. Команда колледжа заняла 5-6 места.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</a:rPr>
              <a:t> 22-23 сентября 2018 года состоится сдача норм ГТО на городском стадионе и в спортивном центре Орион (старше 18 лет).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</a:rPr>
              <a:t> 29 сентября 2018 года на городском стадионе, так же состоится сдача норм ГТО (16-17 лет).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842963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Открытый урок</a:t>
            </a:r>
          </a:p>
        </p:txBody>
      </p:sp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2863" y="611188"/>
            <a:ext cx="6858000" cy="823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19 сентября 2018 года в нашем учебном заведении проходил  открытый урок у преподавателя  Емельянова Сергея Васильевича с группой АМ 31. Тема занятия -  «Запрещающие знаки».  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При организации данного занятия Сергей Васильевич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продемонстрировал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высокие профессиональные способности и педагогическое творчество. С учетом общих требований к уроку, возможностей обучающихся  был разработан материал, активизирующий умственную деятельность студентов, развивающий познавательную активность, творческие способности, их самостоятельность, что можно было пронаблюдать на каждом этапе  этого учебного занятия.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Высокий темп урока  был достигнут  за счет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квалифицированной   профессионально-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методической подготовки преподавателя, 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доброжелательного стиля ведения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учебного занятия, использования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разнообразных методов и средств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обучения (часть заданий было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предложено на слайдах, сменяющихся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 ходу).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На протяжении урока отличились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следующие студенты: Денисенко 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Владимир, Белов Андрей и </a:t>
            </a:r>
          </a:p>
          <a:p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Шухалов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Виталий.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На уроке присутствовали гости:                                                                  Новикова Елена Павловна –                                                                         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зам.директора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 учебной  работе, преподаватели: Козлова Любовь Юрьевна, Орлова Елена Юрьевна, Яблоков Александр Алексеевич.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       Данное учебное занятие достигло поставленных задач и заслуживает положительной  оценки.</a:t>
            </a: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Тихомиров Александр группа АМ 31</a:t>
            </a:r>
          </a:p>
        </p:txBody>
      </p:sp>
      <p:sp>
        <p:nvSpPr>
          <p:cNvPr id="29699" name="Объект 5"/>
          <p:cNvSpPr>
            <a:spLocks noGrp="1"/>
          </p:cNvSpPr>
          <p:nvPr>
            <p:ph idx="1"/>
          </p:nvPr>
        </p:nvSpPr>
        <p:spPr>
          <a:xfrm>
            <a:off x="342900" y="8604250"/>
            <a:ext cx="6172200" cy="2968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29700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5263" y="3924300"/>
            <a:ext cx="2660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342900" y="1"/>
            <a:ext cx="6172200" cy="683568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Доска объявлений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0" y="539552"/>
            <a:ext cx="6858000" cy="8425061"/>
          </a:xfrm>
        </p:spPr>
        <p:txBody>
          <a:bodyPr/>
          <a:lstStyle/>
          <a:p>
            <a:pPr marL="425450">
              <a:buFont typeface="Arial" charset="0"/>
              <a:buAutoNum type="arabicPeriod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Продлили прием до 1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декабря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Выпускники 9 и 11 классов у вас еще есть шанс стать студентом колледжа! Остались ВАКАНТНЫЕ БЮДЖЕТНЫЕ МЕСТА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специальностям и профессиям: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Ихтиология и рыбоводство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 места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2550" indent="0" algn="ctr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детей из специальных коррекционных школ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Овощевод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места;</a:t>
            </a:r>
          </a:p>
          <a:p>
            <a:pPr marL="82550" indent="0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- Рабочий по комплексному обслуживания и ремонту зданий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 место.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282575"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Ты не можешь жить без танцев? Ты ходишь по улице только в ритм музыки из наушников? Ты давно хотел показать себя и стать частью большого танцевального коллектива? Тогда уже начинай разогреваться!!! НАБИРАЕТСЯ ТАНЦЕВАЛЬНАЯ ГРУППА!!! Руководитель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Мосулина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Вера Юрьевна! Главное – это твое желание!!! Пора творить свою танцевальную историю.</a:t>
            </a:r>
          </a:p>
          <a:p>
            <a:pPr marL="82550" indent="282575" algn="just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Секция волейбола объявляет набор студентов! Мы будем рады видеть всех, кто желает заниматься волейболом в спортивном зале колледжа. Тренер: Яблоков Александр Алексеевич.</a:t>
            </a:r>
          </a:p>
          <a:p>
            <a:pPr marL="82550" indent="282575" algn="just">
              <a:buFont typeface="Arial" charset="0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Приглашаем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заняться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теннисом. Мы проводим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групповые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занятия,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турниры. 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вам надоели фитнес залы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работа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 и просто вечная суета , приходите отдыхать и учиться концентрироваться, понимать своё тело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развивать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физические способности , побеждать и бороться с собой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 Руководитель – Емельянов Сергей Васильевич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550" indent="282575" algn="just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282575" algn="ctr">
              <a:buFont typeface="Arial" charset="0"/>
              <a:buNone/>
              <a:defRPr/>
            </a:pPr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Все занятия БЕСПЛАТНЫЕ!!!</a:t>
            </a:r>
          </a:p>
          <a:p>
            <a:pPr marL="82550" indent="282575">
              <a:buFont typeface="Arial" charset="0"/>
              <a:buNone/>
              <a:defRPr/>
            </a:pPr>
            <a:endParaRPr lang="en-US" sz="2200" dirty="0" smtClean="0">
              <a:latin typeface="Times New Roman" pitchFamily="18" charset="0"/>
            </a:endParaRPr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en-US" sz="3200" dirty="0" smtClean="0"/>
          </a:p>
          <a:p>
            <a:pPr marL="82550" indent="282575">
              <a:buFont typeface="Arial" charset="0"/>
              <a:buNone/>
              <a:defRPr/>
            </a:pP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88913" y="971550"/>
            <a:ext cx="6335712" cy="77771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Главный редактор: Лебедева Алёна Алексеевна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Тираж 200  экземпляров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Издательство : ГПОУ ЯО Пошехонский аграрно-политехнический колледж ©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152850 Ярославская область,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Пошехонье, ул. Советская, д.25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тел. (факс)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848546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2-12-07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pshk_dir@mail.ru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http://selhoztehn-posh.edu.yar.ru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группа в ВК: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https://vk.com/public55880230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342900" y="107950"/>
            <a:ext cx="6172200" cy="107950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День знаний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23813" y="1258888"/>
            <a:ext cx="6834187" cy="6467475"/>
          </a:xfrm>
        </p:spPr>
        <p:txBody>
          <a:bodyPr/>
          <a:lstStyle/>
          <a:p>
            <a:pPr marL="266700" indent="265113" algn="just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1 сентября состоялась торжественная линейка, посвящённая Дню знаний. Гостем нашего колледжа был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Майхровский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Юрий Сергеевич.</a:t>
            </a:r>
          </a:p>
        </p:txBody>
      </p:sp>
      <p:pic>
        <p:nvPicPr>
          <p:cNvPr id="174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3203575"/>
            <a:ext cx="6529387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33375" y="0"/>
            <a:ext cx="6172200" cy="827088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Напутствие первокурсникам 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0" y="755650"/>
            <a:ext cx="6858000" cy="8280400"/>
          </a:xfrm>
        </p:spPr>
        <p:txBody>
          <a:bodyPr/>
          <a:lstStyle/>
          <a:p>
            <a:pPr marL="82550" indent="-82550">
              <a:buFont typeface="Arial" charset="0"/>
              <a:buAutoNum type="arabicPeriod"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Предупрежден – значит вооружен! </a:t>
            </a:r>
          </a:p>
          <a:p>
            <a:pPr marL="82550" indent="-82550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Означает, что для начала нужно узнать информацию о своих преподавателях, их слабости, ну и конечно же, фамилию, имя, отчество. Сюда же входит знакомство со своими однокурсниками: узнай с кем тебе по пути, кто самый умный и, конечно, обязательно забей номера телефонов всего курса себе в мобильный телефон. Так же неплохо бы познакомиться с ребятами на курс-два постарше, у них всегда найдутся завалявшиеся прошлогодние лекции, шпоры, лабораторные работы и советы типа «что и как».</a:t>
            </a:r>
          </a:p>
          <a:p>
            <a:pPr marL="82550" indent="-82550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2. Не ленись!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Понятно, что это не школа, здесь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тебя не будут контролировать каждый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день, вызывать родителей, задавать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ежедневную домашнюю работу и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проверять дневник! Но это не значит,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что можно тусоваться днями и ночами,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как говорится, от сессии до сессии.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Нужно готовиться к каждому занятию,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выполнять все задания и посещать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все  лекции. Многие преподаватели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 такую прилежность ставят отличные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оценки, и это значительно облегчает </a:t>
            </a:r>
          </a:p>
          <a:p>
            <a:pPr marL="82550" indent="-82550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течение сессии.</a:t>
            </a:r>
          </a:p>
          <a:p>
            <a:pPr marL="82550" indent="-82550"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3. Любознательность.</a:t>
            </a:r>
          </a:p>
          <a:p>
            <a:pPr marL="82550" indent="-82550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Каждому преподавателю приятно, когда студент интересуется его предметом. Задает вопросы, просит дополнительную литературу. За это вы, образно говоря, получаете «плюсики». Смотрите на преподавателя, кивайте в такт его тексту, делайте пометки в тетради. Рано или поздно вам точно станет интересно!</a:t>
            </a:r>
          </a:p>
        </p:txBody>
      </p:sp>
      <p:pic>
        <p:nvPicPr>
          <p:cNvPr id="18435" name="Picture 4" descr="student_kartink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3132138"/>
            <a:ext cx="27352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75565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Напутствие первокурсникам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0" y="827088"/>
            <a:ext cx="6858000" cy="8316912"/>
          </a:xfrm>
        </p:spPr>
        <p:txBody>
          <a:bodyPr/>
          <a:lstStyle/>
          <a:p>
            <a:pPr marL="182563" indent="-182563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4. Самоорганизация.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      Здесь за тобой никто бегать не будет. Хочешь учиться – учись, хочешь узнавать дополнительную информацию – иди и ищи. Тебе придется научиться организовывать свое время, распределять силы и учиться расставлять приоритеты. Если вы, обучаясь в колледже, научитесь самостоятельно работать, то сможете справиться с любыми задачами, которые поставит перед вами жизнь.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5. Взаимовыручка.</a:t>
            </a:r>
          </a:p>
          <a:p>
            <a:pPr marL="182563" indent="-182563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Всегда помогай ближнему и дальнему своему! Никогда не знаешь, чем тебе может помочь этот человек и где пригодится в трудную минуту. Это правило распространяется и на студентов и на преподавателей. Будь добр и вежлив ко всем, тогда тебе будет проще.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6. Не упускай возможность!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     Принимай участие во всех учебных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во внеурочных мероприятиях! Что бы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ни предлагали, старайся говорить «ДА».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Все возможные праздники, конкурсы,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встречи, даже если ты думаешь, что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будет неинтересно, все равно иди,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делай, участвуй. Стань активным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участником всех проектов и даже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автором своих собственных. Это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поможет тебе завести много друзей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проявить свои способности (а может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даже и раскрыть те, о которых ты еще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не знаешь). Активистам всегда проще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 жизни, но для этого надо приобретать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опыт общения с людьми в формальных </a:t>
            </a:r>
          </a:p>
          <a:p>
            <a:pPr marL="182563" indent="-182563">
              <a:lnSpc>
                <a:spcPct val="75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и неформальных группах. </a:t>
            </a:r>
            <a:endParaRPr lang="ru-RU" sz="1600" b="1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                         Желаем вам стать успешными студентами!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 algn="ctr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	      Наслаждайтесь, учитесь, мечтайте и получайте от всего этого знания и удовольствие!</a:t>
            </a:r>
          </a:p>
        </p:txBody>
      </p:sp>
      <p:pic>
        <p:nvPicPr>
          <p:cNvPr id="19459" name="Picture 4" descr="0_8c9de_41c65260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9363" y="3419475"/>
            <a:ext cx="30495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827088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Поздравления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0" y="827088"/>
            <a:ext cx="5229225" cy="8066087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smtClean="0"/>
              <a:t>***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Вас, веселые студенты,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Я с днем знаний поздравляю,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Сессии сдать без «хвостов»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Вам сердечно пожелаю.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Пусть прорвется импульс знаний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Сквозь шальные вечеринки,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Приведет пускай к успеху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Выбранная вас тропинка.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Зябликова Ксения ДО-31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Сегодня вас с днем знаний,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Студенты, поздравляю,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Вновь аудитории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Вам двери открывают.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Ждут вас пары новые,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Лекции, зачеты,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Ждут вас курсовые,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Дипломные работы.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Пусть новый год учебный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Успех вам принесет,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Удача пусть на сессиях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 зачетах ждет.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                                         Кокоркина Мария ДО-31</a:t>
            </a:r>
          </a:p>
        </p:txBody>
      </p:sp>
      <p:pic>
        <p:nvPicPr>
          <p:cNvPr id="2048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8613" y="4572000"/>
            <a:ext cx="254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600" y="827088"/>
            <a:ext cx="25654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День солидарности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0" y="1258888"/>
            <a:ext cx="6858000" cy="64897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рамках мероприятий, посвящённых Дню солидарности в борьбе с терроризмом в колледже была проведена профилактическая игра «Культура безопасности». 		   		В игре принимали участие студенты групп До-11, Э-11, Ам-11, Св-11, Св-22, Сл-22. Игру проводили работники МУ «Социальное агентство молодёжи» и секретарь комиссии по делам несовершеннолетних Пошехонского муниципального района Куликова А. Г. </a:t>
            </a: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0825" y="5292725"/>
            <a:ext cx="5040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Дети Беслана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0" y="1258888"/>
            <a:ext cx="6858000" cy="648970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библиотеке колледжа оформлена выставка «дети Беслана», посвящённая событиям Северной Осетии в 2004 году.</a:t>
            </a:r>
          </a:p>
        </p:txBody>
      </p:sp>
      <p:pic>
        <p:nvPicPr>
          <p:cNvPr id="22531" name="Picture 4" descr="IMG_20180905_1601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75" y="2700338"/>
            <a:ext cx="5832475" cy="624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Нарисуем МИР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0" y="1714500"/>
            <a:ext cx="6858000" cy="60340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/>
              <a:t>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колледже с 3 по 5 сентября организована социально-творческая акция «Нарисуем МИР».</a:t>
            </a:r>
          </a:p>
        </p:txBody>
      </p:sp>
      <p:pic>
        <p:nvPicPr>
          <p:cNvPr id="23555" name="Picture 4" descr="IMG_20180905_1600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5" y="2771775"/>
            <a:ext cx="5189538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971550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Пошехонье - Агро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19063" y="1116013"/>
            <a:ext cx="6597650" cy="8459787"/>
          </a:xfrm>
        </p:spPr>
        <p:txBody>
          <a:bodyPr/>
          <a:lstStyle/>
          <a:p>
            <a:pPr marL="0" indent="0" algn="just" defTabSz="531813">
              <a:buFont typeface="Arial" charset="0"/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ГПОУ ЯО Пошехонский аграрно-политехнический колледж принял участие в осенней сельскохозяйственной выставке-ярмарке «Пошехонье - Агро» 7 сентября 2018 года в номинациях:</a:t>
            </a:r>
          </a:p>
          <a:p>
            <a:pPr marL="179388" lvl="1" indent="0" algn="just" defTabSz="531813"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«Лучшая выставка сельскохозяйственной продукции среди организаций и учреждений Пошехонского района»;</a:t>
            </a:r>
          </a:p>
          <a:p>
            <a:pPr marL="179388" lvl="1" indent="0" algn="just" defTabSz="531813"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«Самая оригинальная композиция среди образовательных учреждений Пошехонского района»;</a:t>
            </a:r>
          </a:p>
          <a:p>
            <a:pPr marL="179388" lvl="1" indent="0" defTabSz="531813"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«А у нас не как у вас»;</a:t>
            </a:r>
          </a:p>
          <a:p>
            <a:pPr marL="179388" lvl="1" indent="0" defTabSz="531813">
              <a:buFont typeface="Arial" charset="0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«Цветы из сада».</a:t>
            </a:r>
          </a:p>
          <a:p>
            <a:pPr marL="0" indent="0" defTabSz="531813">
              <a:buFont typeface="Arial" charset="0"/>
              <a:buNone/>
            </a:pPr>
            <a:r>
              <a:rPr lang="ru-RU" sz="2000" dirty="0" smtClean="0"/>
              <a:t>	</a:t>
            </a:r>
          </a:p>
        </p:txBody>
      </p:sp>
      <p:pic>
        <p:nvPicPr>
          <p:cNvPr id="24579" name="Picture 4" descr="IMG_20180907_1005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447" y="4932040"/>
            <a:ext cx="63150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1">
  <a:themeElements>
    <a:clrScheme name="2_1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1">
      <a:majorFont>
        <a:latin typeface="Calibri"/>
        <a:ea typeface="宋体"/>
        <a:cs typeface="宋体"/>
      </a:majorFont>
      <a:minorFont>
        <a:latin typeface="Calibri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/>
            <a:cs typeface="宋体"/>
          </a:defRPr>
        </a:defPPr>
      </a:lstStyle>
    </a:lnDef>
  </a:objectDefaults>
  <a:extraClrSchemeLst>
    <a:extraClrScheme>
      <a:clrScheme name="2_1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665</Words>
  <Application>Microsoft Office PowerPoint</Application>
  <PresentationFormat>Экран (4:3)</PresentationFormat>
  <Paragraphs>151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2_1</vt:lpstr>
      <vt:lpstr>  Информационное издание    ПОЗИТИВ</vt:lpstr>
      <vt:lpstr>День знаний</vt:lpstr>
      <vt:lpstr>Напутствие первокурсникам </vt:lpstr>
      <vt:lpstr>Напутствие первокурсникам</vt:lpstr>
      <vt:lpstr>Поздравления</vt:lpstr>
      <vt:lpstr>День солидарности</vt:lpstr>
      <vt:lpstr>Дети Беслана</vt:lpstr>
      <vt:lpstr>Нарисуем МИР</vt:lpstr>
      <vt:lpstr>Пошехонье - Агро</vt:lpstr>
      <vt:lpstr>Пошехонье - Агро</vt:lpstr>
      <vt:lpstr>День трезвости</vt:lpstr>
      <vt:lpstr>World Skills Russia</vt:lpstr>
      <vt:lpstr>Спорт</vt:lpstr>
      <vt:lpstr>Открытый урок</vt:lpstr>
      <vt:lpstr>Доска объявлений</vt:lpstr>
      <vt:lpstr>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Аня</cp:lastModifiedBy>
  <cp:revision>148</cp:revision>
  <dcterms:created xsi:type="dcterms:W3CDTF">2010-02-18T18:31:57Z</dcterms:created>
  <dcterms:modified xsi:type="dcterms:W3CDTF">2018-09-21T05:58:36Z</dcterms:modified>
  <cp:category>Education</cp:category>
</cp:coreProperties>
</file>