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k.com/club1873609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8100392" cy="1472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 «Выбор за вами»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81724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Медиаволонтёры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 COLLEGE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Судакова Варвара Владимировна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sun9-west.userapi.com/sun9-62/s/v1/ig2/FGPb47MGp5ytkFzxRxZxGyIF7CB5CveoNcY1LTkgjth6p4xJZiElVQtI5cl5halus9wlZilQd6r-EqPKK9HvX4ry.jpg?size=1080x108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83824"/>
            <a:ext cx="3168352" cy="316835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957548" cy="56612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 не определились с выбором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профессии,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знают, где будут учиться, работать после окончания школы;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связывают выбор профессионального будущего со своими реальными возможностями и потребностями рынка труда;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имеют представления о научных основах выбора профессии, в том числе не владеют информацией о требованиях профессии к ее соискателю и не умеют анализировать свои возможности в профессиональном выборе;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обеспечены сведениями о возможности обучения профессии в интересующей сфере труда в своем городе, регионе.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72816"/>
            <a:ext cx="8143900" cy="447558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Оказание помощи школьникам Ярославской и Вологодской областей в профессиональном выборе, через информационное просвещение (студенческая онлайн - газета PRO COLLEGE).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85860"/>
            <a:ext cx="8172400" cy="55721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 Организация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мероприятий: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выезда в школы, на ярмарки профессий;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сказки, игры;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профессиональные пробы, мастерские.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Информационное просвещение: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еженедельное освещение проф.деятельности студентов колледжа, посредством студенческой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онлайн-газеты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PRO COLLEGE;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публикация видеороликов о профессиональной деятельности как в колледже, так и на предприятиях, где студенты проходят практику;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публикация и распространение буклетов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разработанных студентами колледжа;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разработка и публикация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газет;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информирование школьников о ближайших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мероприятиях, организуемых студентами и преподавателями колледжа.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проекта: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Выездные мероприятия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ндр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142984"/>
            <a:ext cx="2000264" cy="1631795"/>
          </a:xfrm>
          <a:prstGeom prst="round2DiagRect">
            <a:avLst/>
          </a:prstGeom>
        </p:spPr>
      </p:pic>
      <p:pic>
        <p:nvPicPr>
          <p:cNvPr id="6" name="Рисунок 5" descr="м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714884"/>
            <a:ext cx="2214578" cy="1906999"/>
          </a:xfrm>
          <a:prstGeom prst="round2DiagRect">
            <a:avLst/>
          </a:prstGeom>
        </p:spPr>
      </p:pic>
      <p:pic>
        <p:nvPicPr>
          <p:cNvPr id="38916" name="Picture 4" descr="https://sun9-east.userapi.com/sun9-23/s/v1/ig2/Sl6Y8uLIvA1GPky4DTwJa0alXekjrSf-0mDAO_TzTKd0TfpGuiLQEcXzH4jIKMraanO5IyLBs_7EtSJaFXZivmo2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00372"/>
            <a:ext cx="2071702" cy="1646737"/>
          </a:xfrm>
          <a:prstGeom prst="round2DiagRect">
            <a:avLst/>
          </a:prstGeom>
          <a:noFill/>
        </p:spPr>
      </p:pic>
      <p:pic>
        <p:nvPicPr>
          <p:cNvPr id="8" name="Рисунок 7" descr="наст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142984"/>
            <a:ext cx="2143140" cy="1691933"/>
          </a:xfrm>
          <a:prstGeom prst="round2DiagRect">
            <a:avLst/>
          </a:prstGeom>
        </p:spPr>
      </p:pic>
      <p:pic>
        <p:nvPicPr>
          <p:cNvPr id="38918" name="Picture 6" descr="https://sun9-east.userapi.com/sun9-74/s/v1/ig2/3v43wBejWCcdtO_Yt8aKOIeCTMElxaYxuVBvNYVPdHx8Z8mRH9-n8I92G4cT7fF8YR5gVJ-PrUjH6294tNbaBfv5.jpg?size=1280x960&amp;quality=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857496"/>
            <a:ext cx="2166953" cy="1772961"/>
          </a:xfrm>
          <a:prstGeom prst="round2DiagRect">
            <a:avLst/>
          </a:prstGeom>
          <a:noFill/>
        </p:spPr>
      </p:pic>
      <p:pic>
        <p:nvPicPr>
          <p:cNvPr id="38920" name="Picture 8" descr="https://sun9-east.userapi.com/sun9-24/s/v1/ig2/FuBrG_kGE1hM_Jus08o_8YKEV-7cmiI2Lqq0B0zaNFwNeh4qvBEv2OXngLixVCQyy2aZYHST_J5X0RfTckHDFlx2.jpg?size=1280x960&amp;quality=9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500306"/>
            <a:ext cx="2286016" cy="1857388"/>
          </a:xfrm>
          <a:prstGeom prst="round2DiagRect">
            <a:avLst/>
          </a:prstGeom>
          <a:noFill/>
        </p:spPr>
      </p:pic>
      <p:pic>
        <p:nvPicPr>
          <p:cNvPr id="38922" name="Picture 10" descr="https://sun9-west.userapi.com/sun9-62/s/v1/ig2/y6RFPff1Y4P9IDRn6eu6t4Gq-J2wH6rSDBm1LIRcp7yb5X3XoEgy6eqpOGoSKPidgy3fkpllfNSQlYI8e9kRupDt.jpg?size=1280x960&amp;quality=96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643446"/>
            <a:ext cx="2500330" cy="201812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пробы, мастерские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4286256"/>
            <a:ext cx="2662689" cy="2306426"/>
          </a:xfrm>
          <a:prstGeom prst="round2DiagRect">
            <a:avLst/>
          </a:prstGeom>
        </p:spPr>
      </p:pic>
      <p:pic>
        <p:nvPicPr>
          <p:cNvPr id="37890" name="Picture 2" descr="https://sun9-east.userapi.com/sun9-27/s/v1/ig2/W46vqlMdENktf3QyK-945HawXdM7QLAQ9m3ZUXae_qEhBAYMPTu8D6xIcihdnuJ13Lngl3WR2eGwmpNF1_eabXL2.jpg?size=774x1032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2102568" cy="2571768"/>
          </a:xfrm>
          <a:prstGeom prst="round2DiagRect">
            <a:avLst/>
          </a:prstGeom>
          <a:noFill/>
        </p:spPr>
      </p:pic>
      <p:pic>
        <p:nvPicPr>
          <p:cNvPr id="37892" name="Picture 4" descr="https://sun9-east.userapi.com/sun9-30/s/v1/ig2/aKhixJveATd0HrAYYLgILwsCZliCg818iLLXUfa82VnT4gcWQmXmO9q5cZDBPk9_vgL-yoSF0T7dxN9KMHZeyTMm.jpg?size=1280x96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000636"/>
            <a:ext cx="2286016" cy="1589201"/>
          </a:xfrm>
          <a:prstGeom prst="round2DiagRect">
            <a:avLst/>
          </a:prstGeom>
          <a:noFill/>
        </p:spPr>
      </p:pic>
      <p:pic>
        <p:nvPicPr>
          <p:cNvPr id="37894" name="Picture 6" descr="https://sun9-west.userapi.com/sun9-70/s/v1/ig2/8F0WQOpvCJiKNWjsrjs7_QaiUJYZ24tleWGXJNi_n2T58h2PmMJvAc1ycqXPK6iwtyu2kWDXp1wzaG3Z2XyfybKX.jpg?size=810x108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143380"/>
            <a:ext cx="2071702" cy="2500330"/>
          </a:xfrm>
          <a:prstGeom prst="round2DiagRect">
            <a:avLst/>
          </a:prstGeom>
          <a:noFill/>
        </p:spPr>
      </p:pic>
      <p:pic>
        <p:nvPicPr>
          <p:cNvPr id="37896" name="Picture 8" descr="https://sun9-east.userapi.com/sun9-25/s/v1/ig2/TA2NJFw5SrXswtek5JfrVGC3ff_nJwwLDrJUIbv-p1b-flsZNWTrVfgcjLosztcfGSXdFMT90KDjqIX5cXQuUjkU.jpg?size=532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928670"/>
            <a:ext cx="1407593" cy="2857520"/>
          </a:xfrm>
          <a:prstGeom prst="round2DiagRect">
            <a:avLst/>
          </a:prstGeom>
          <a:noFill/>
        </p:spPr>
      </p:pic>
      <p:pic>
        <p:nvPicPr>
          <p:cNvPr id="37898" name="Picture 10" descr="https://sun9-east.userapi.com/sun9-25/s/v1/ig2/_C7m71Nz1ABOPn6ibZkUJDLPBcShCiTK0NmHT2ezLPte3e66MtzkEpeuQn4uDEkOUNRI25PEne1YOHfbduQ18M_v.jpg?size=529x10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214422"/>
            <a:ext cx="1259690" cy="2571768"/>
          </a:xfrm>
          <a:prstGeom prst="round2DiagRect">
            <a:avLst/>
          </a:prstGeom>
          <a:noFill/>
        </p:spPr>
      </p:pic>
      <p:pic>
        <p:nvPicPr>
          <p:cNvPr id="37900" name="Picture 12" descr="https://sun9-north.userapi.com/sun9-84/s/v1/ig2/pz0SQ7MDe-eL0Sw1WcI8tJ9o6fyHmZMmzw_eECLBlxS0YBt9gwg3OsGeYGlLlsJzRoFg7ZQppMbjz0ae7bLt82u8.jpg?size=502x480&amp;quality=95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785794"/>
            <a:ext cx="1942519" cy="1857388"/>
          </a:xfrm>
          <a:prstGeom prst="round2DiagRect">
            <a:avLst/>
          </a:prstGeom>
          <a:noFill/>
        </p:spPr>
      </p:pic>
      <p:pic>
        <p:nvPicPr>
          <p:cNvPr id="37902" name="Picture 14" descr="https://sun9-west.userapi.com/sun9-62/s/v1/ig2/8JGgYT0eX53Whbi3JPHZrRARvvgE_C1RSf17rKTyyyjDrEpDc4a_c6fhpzSobTFdXm8j4JpnAqlzA9A3MHwOX4N7.jpg?size=1280x960&amp;quality=96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2928934"/>
            <a:ext cx="2286016" cy="171451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сказки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з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036" y="1268760"/>
            <a:ext cx="2929805" cy="2310787"/>
          </a:xfrm>
          <a:prstGeom prst="round2DiagRect">
            <a:avLst/>
          </a:prstGeom>
        </p:spPr>
      </p:pic>
      <p:pic>
        <p:nvPicPr>
          <p:cNvPr id="60418" name="Picture 2" descr="https://sun9-west.userapi.com/sun9-14/s/v1/ig2/F2CXu7IdsVWz711o_08Byk7P6jCyyhAD8J5FXV_jpjWId3gQ05sFgFyefswTcwqiTE0L5DoSqgtaemVHChDA3O3T.jpg?size=720x405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309" y="4077072"/>
            <a:ext cx="2527691" cy="1976622"/>
          </a:xfrm>
          <a:prstGeom prst="round2DiagRect">
            <a:avLst/>
          </a:prstGeom>
          <a:noFill/>
        </p:spPr>
      </p:pic>
      <p:pic>
        <p:nvPicPr>
          <p:cNvPr id="6" name="Picture 14" descr="https://sun9-west.userapi.com/sun9-62/s/v1/ig2/8JGgYT0eX53Whbi3JPHZrRARvvgE_C1RSf17rKTyyyjDrEpDc4a_c6fhpzSobTFdXm8j4JpnAqlzA9A3MHwOX4N7.jpg?size=1280x96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368" y="1763891"/>
            <a:ext cx="2505024" cy="2070587"/>
          </a:xfrm>
          <a:prstGeom prst="round2Diag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33" y="4615460"/>
            <a:ext cx="2735966" cy="2051974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0219"/>
            <a:ext cx="2602856" cy="177644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проекта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216" y="1700808"/>
            <a:ext cx="8100392" cy="4800600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Результаты за 2021 – 2022 учебный год:</a:t>
            </a: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latin typeface="Times New Roman"/>
                <a:ea typeface="Times New Roman"/>
              </a:rPr>
              <a:t>профориентационные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выезда: 15,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82296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охват </a:t>
            </a:r>
            <a:r>
              <a:rPr lang="ru-RU" sz="2800" dirty="0">
                <a:latin typeface="Times New Roman"/>
                <a:ea typeface="Times New Roman"/>
              </a:rPr>
              <a:t>– 853 школьника;</a:t>
            </a: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latin typeface="Times New Roman"/>
                <a:ea typeface="Times New Roman"/>
              </a:rPr>
              <a:t>квесты</a:t>
            </a:r>
            <a:r>
              <a:rPr lang="ru-RU" sz="2800" dirty="0">
                <a:latin typeface="Times New Roman"/>
                <a:ea typeface="Times New Roman"/>
              </a:rPr>
              <a:t>, игры, сказки: 6 мероприятий, охват – 119 человек;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пробы</a:t>
            </a:r>
            <a:r>
              <a:rPr lang="ru-RU" sz="2800" dirty="0">
                <a:latin typeface="Times New Roman"/>
                <a:ea typeface="Times New Roman"/>
              </a:rPr>
              <a:t>, мастерские, встречи: 36, охват – 252 человека.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публикации</a:t>
            </a:r>
            <a:r>
              <a:rPr lang="ru-RU" sz="2800" dirty="0">
                <a:latin typeface="Times New Roman"/>
                <a:ea typeface="Times New Roman"/>
              </a:rPr>
              <a:t>: 51 материал.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проекте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80928"/>
            <a:ext cx="7498080" cy="346747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на ресурс: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://vk.com/club187360915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80" y="2564904"/>
            <a:ext cx="2183209" cy="21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209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Проект «Выбор за вами»  </vt:lpstr>
      <vt:lpstr>Проблематика </vt:lpstr>
      <vt:lpstr>Цель</vt:lpstr>
      <vt:lpstr>Задачи</vt:lpstr>
      <vt:lpstr>Мероприятия проекта: Выездные мероприятия</vt:lpstr>
      <vt:lpstr>Профессиональные пробы, мастерские</vt:lpstr>
      <vt:lpstr>Игры, квесты, сказки</vt:lpstr>
      <vt:lpstr>Промежуточные результаты проекта</vt:lpstr>
      <vt:lpstr>Информация о проекте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«Выбор за вами»  </dc:title>
  <dc:creator>ольга</dc:creator>
  <cp:lastModifiedBy>h</cp:lastModifiedBy>
  <cp:revision>15</cp:revision>
  <dcterms:created xsi:type="dcterms:W3CDTF">2022-10-21T07:19:09Z</dcterms:created>
  <dcterms:modified xsi:type="dcterms:W3CDTF">2022-10-21T11:30:07Z</dcterms:modified>
</cp:coreProperties>
</file>